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25199975" cy="35999738"/>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1338">
          <p15:clr>
            <a:srgbClr val="A4A3A4"/>
          </p15:clr>
        </p15:guide>
        <p15:guide id="2" pos="7937">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317" y="-7334"/>
      </p:cViewPr>
      <p:guideLst>
        <p:guide orient="horz" pos="11338"/>
        <p:guide pos="79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jpeg>
</file>

<file path=ppt/media/image4.jpeg>
</file>

<file path=ppt/media/image5.jp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889998" y="5891626"/>
            <a:ext cx="21419979" cy="12533242"/>
          </a:xfrm>
        </p:spPr>
        <p:txBody>
          <a:bodyPr anchor="b"/>
          <a:lstStyle>
            <a:lvl1pPr algn="ctr">
              <a:defRPr sz="16535"/>
            </a:lvl1pPr>
          </a:lstStyle>
          <a:p>
            <a:r>
              <a:rPr lang="en-US"/>
              <a:t>Click to edit Master title style</a:t>
            </a:r>
            <a:endParaRPr lang="en-US" dirty="0"/>
          </a:p>
        </p:txBody>
      </p:sp>
      <p:sp>
        <p:nvSpPr>
          <p:cNvPr id="3" name="Subtitle 2"/>
          <p:cNvSpPr>
            <a:spLocks noGrp="1"/>
          </p:cNvSpPr>
          <p:nvPr>
            <p:ph type="subTitle" idx="1"/>
          </p:nvPr>
        </p:nvSpPr>
        <p:spPr>
          <a:xfrm>
            <a:off x="3149997" y="18908198"/>
            <a:ext cx="18899981" cy="8691601"/>
          </a:xfrm>
        </p:spPr>
        <p:txBody>
          <a:bodyPr/>
          <a:lstStyle>
            <a:lvl1pPr marL="0" indent="0" algn="ctr">
              <a:buNone/>
              <a:defRPr sz="6614"/>
            </a:lvl1pPr>
            <a:lvl2pPr marL="1259997" indent="0" algn="ctr">
              <a:buNone/>
              <a:defRPr sz="5512"/>
            </a:lvl2pPr>
            <a:lvl3pPr marL="2519995" indent="0" algn="ctr">
              <a:buNone/>
              <a:defRPr sz="4961"/>
            </a:lvl3pPr>
            <a:lvl4pPr marL="3779992" indent="0" algn="ctr">
              <a:buNone/>
              <a:defRPr sz="4409"/>
            </a:lvl4pPr>
            <a:lvl5pPr marL="5039990" indent="0" algn="ctr">
              <a:buNone/>
              <a:defRPr sz="4409"/>
            </a:lvl5pPr>
            <a:lvl6pPr marL="6299987" indent="0" algn="ctr">
              <a:buNone/>
              <a:defRPr sz="4409"/>
            </a:lvl6pPr>
            <a:lvl7pPr marL="7559985" indent="0" algn="ctr">
              <a:buNone/>
              <a:defRPr sz="4409"/>
            </a:lvl7pPr>
            <a:lvl8pPr marL="8819982" indent="0" algn="ctr">
              <a:buNone/>
              <a:defRPr sz="4409"/>
            </a:lvl8pPr>
            <a:lvl9pPr marL="10079980" indent="0" algn="ctr">
              <a:buNone/>
              <a:defRPr sz="4409"/>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F86DA2-6F35-4111-ACB3-E2300C0C7C15}" type="datetimeFigureOut">
              <a:rPr lang="en-GB" smtClean="0"/>
              <a:t>27/10/2021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4070802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86DA2-6F35-4111-ACB3-E2300C0C7C15}" type="datetimeFigureOut">
              <a:rPr lang="en-GB" smtClean="0"/>
              <a:t>27/10/2021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840168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8033733" y="1916653"/>
            <a:ext cx="5433745" cy="3050811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32500" y="1916653"/>
            <a:ext cx="15986234" cy="3050811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86DA2-6F35-4111-ACB3-E2300C0C7C15}" type="datetimeFigureOut">
              <a:rPr lang="en-GB" smtClean="0"/>
              <a:t>27/10/2021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950892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F86DA2-6F35-4111-ACB3-E2300C0C7C15}" type="datetimeFigureOut">
              <a:rPr lang="en-GB" smtClean="0"/>
              <a:t>27/10/2021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37126720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19375" y="8974945"/>
            <a:ext cx="21734978" cy="14974888"/>
          </a:xfrm>
        </p:spPr>
        <p:txBody>
          <a:bodyPr anchor="b"/>
          <a:lstStyle>
            <a:lvl1pPr>
              <a:defRPr sz="16535"/>
            </a:lvl1pPr>
          </a:lstStyle>
          <a:p>
            <a:r>
              <a:rPr lang="en-US"/>
              <a:t>Click to edit Master title style</a:t>
            </a:r>
            <a:endParaRPr lang="en-US" dirty="0"/>
          </a:p>
        </p:txBody>
      </p:sp>
      <p:sp>
        <p:nvSpPr>
          <p:cNvPr id="3" name="Text Placeholder 2"/>
          <p:cNvSpPr>
            <a:spLocks noGrp="1"/>
          </p:cNvSpPr>
          <p:nvPr>
            <p:ph type="body" idx="1"/>
          </p:nvPr>
        </p:nvSpPr>
        <p:spPr>
          <a:xfrm>
            <a:off x="1719375" y="24091502"/>
            <a:ext cx="21734978" cy="7874940"/>
          </a:xfrm>
        </p:spPr>
        <p:txBody>
          <a:bodyPr/>
          <a:lstStyle>
            <a:lvl1pPr marL="0" indent="0">
              <a:buNone/>
              <a:defRPr sz="6614">
                <a:solidFill>
                  <a:schemeClr val="tx1"/>
                </a:solidFill>
              </a:defRPr>
            </a:lvl1pPr>
            <a:lvl2pPr marL="1259997" indent="0">
              <a:buNone/>
              <a:defRPr sz="5512">
                <a:solidFill>
                  <a:schemeClr val="tx1">
                    <a:tint val="75000"/>
                  </a:schemeClr>
                </a:solidFill>
              </a:defRPr>
            </a:lvl2pPr>
            <a:lvl3pPr marL="2519995" indent="0">
              <a:buNone/>
              <a:defRPr sz="4961">
                <a:solidFill>
                  <a:schemeClr val="tx1">
                    <a:tint val="75000"/>
                  </a:schemeClr>
                </a:solidFill>
              </a:defRPr>
            </a:lvl3pPr>
            <a:lvl4pPr marL="3779992" indent="0">
              <a:buNone/>
              <a:defRPr sz="4409">
                <a:solidFill>
                  <a:schemeClr val="tx1">
                    <a:tint val="75000"/>
                  </a:schemeClr>
                </a:solidFill>
              </a:defRPr>
            </a:lvl4pPr>
            <a:lvl5pPr marL="5039990" indent="0">
              <a:buNone/>
              <a:defRPr sz="4409">
                <a:solidFill>
                  <a:schemeClr val="tx1">
                    <a:tint val="75000"/>
                  </a:schemeClr>
                </a:solidFill>
              </a:defRPr>
            </a:lvl5pPr>
            <a:lvl6pPr marL="6299987" indent="0">
              <a:buNone/>
              <a:defRPr sz="4409">
                <a:solidFill>
                  <a:schemeClr val="tx1">
                    <a:tint val="75000"/>
                  </a:schemeClr>
                </a:solidFill>
              </a:defRPr>
            </a:lvl6pPr>
            <a:lvl7pPr marL="7559985" indent="0">
              <a:buNone/>
              <a:defRPr sz="4409">
                <a:solidFill>
                  <a:schemeClr val="tx1">
                    <a:tint val="75000"/>
                  </a:schemeClr>
                </a:solidFill>
              </a:defRPr>
            </a:lvl7pPr>
            <a:lvl8pPr marL="8819982" indent="0">
              <a:buNone/>
              <a:defRPr sz="4409">
                <a:solidFill>
                  <a:schemeClr val="tx1">
                    <a:tint val="75000"/>
                  </a:schemeClr>
                </a:solidFill>
              </a:defRPr>
            </a:lvl8pPr>
            <a:lvl9pPr marL="10079980" indent="0">
              <a:buNone/>
              <a:defRPr sz="4409">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F86DA2-6F35-4111-ACB3-E2300C0C7C15}" type="datetimeFigureOut">
              <a:rPr lang="en-GB" smtClean="0"/>
              <a:t>27/10/2021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286409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732498" y="9583264"/>
            <a:ext cx="10709989" cy="228415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2757488" y="9583264"/>
            <a:ext cx="10709989" cy="2284150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F86DA2-6F35-4111-ACB3-E2300C0C7C15}" type="datetimeFigureOut">
              <a:rPr lang="en-GB" smtClean="0"/>
              <a:t>27/10/2021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1963884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735781" y="1916661"/>
            <a:ext cx="21734978" cy="6958285"/>
          </a:xfrm>
        </p:spPr>
        <p:txBody>
          <a:bodyPr/>
          <a:lstStyle/>
          <a:p>
            <a:r>
              <a:rPr lang="en-US"/>
              <a:t>Click to edit Master title style</a:t>
            </a:r>
            <a:endParaRPr lang="en-US" dirty="0"/>
          </a:p>
        </p:txBody>
      </p:sp>
      <p:sp>
        <p:nvSpPr>
          <p:cNvPr id="3" name="Text Placeholder 2"/>
          <p:cNvSpPr>
            <a:spLocks noGrp="1"/>
          </p:cNvSpPr>
          <p:nvPr>
            <p:ph type="body" idx="1"/>
          </p:nvPr>
        </p:nvSpPr>
        <p:spPr>
          <a:xfrm>
            <a:off x="1735783" y="8824938"/>
            <a:ext cx="10660769" cy="4324966"/>
          </a:xfrm>
        </p:spPr>
        <p:txBody>
          <a:bodyPr anchor="b"/>
          <a:lstStyle>
            <a:lvl1pPr marL="0" indent="0">
              <a:buNone/>
              <a:defRPr sz="6614" b="1"/>
            </a:lvl1pPr>
            <a:lvl2pPr marL="1259997" indent="0">
              <a:buNone/>
              <a:defRPr sz="5512" b="1"/>
            </a:lvl2pPr>
            <a:lvl3pPr marL="2519995" indent="0">
              <a:buNone/>
              <a:defRPr sz="4961" b="1"/>
            </a:lvl3pPr>
            <a:lvl4pPr marL="3779992" indent="0">
              <a:buNone/>
              <a:defRPr sz="4409" b="1"/>
            </a:lvl4pPr>
            <a:lvl5pPr marL="5039990" indent="0">
              <a:buNone/>
              <a:defRPr sz="4409" b="1"/>
            </a:lvl5pPr>
            <a:lvl6pPr marL="6299987" indent="0">
              <a:buNone/>
              <a:defRPr sz="4409" b="1"/>
            </a:lvl6pPr>
            <a:lvl7pPr marL="7559985" indent="0">
              <a:buNone/>
              <a:defRPr sz="4409" b="1"/>
            </a:lvl7pPr>
            <a:lvl8pPr marL="8819982" indent="0">
              <a:buNone/>
              <a:defRPr sz="4409" b="1"/>
            </a:lvl8pPr>
            <a:lvl9pPr marL="10079980" indent="0">
              <a:buNone/>
              <a:defRPr sz="4409" b="1"/>
            </a:lvl9pPr>
          </a:lstStyle>
          <a:p>
            <a:pPr lvl="0"/>
            <a:r>
              <a:rPr lang="en-US"/>
              <a:t>Edit Master text styles</a:t>
            </a:r>
          </a:p>
        </p:txBody>
      </p:sp>
      <p:sp>
        <p:nvSpPr>
          <p:cNvPr id="4" name="Content Placeholder 3"/>
          <p:cNvSpPr>
            <a:spLocks noGrp="1"/>
          </p:cNvSpPr>
          <p:nvPr>
            <p:ph sz="half" idx="2"/>
          </p:nvPr>
        </p:nvSpPr>
        <p:spPr>
          <a:xfrm>
            <a:off x="1735783" y="13149904"/>
            <a:ext cx="10660769" cy="193415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2757489" y="8824938"/>
            <a:ext cx="10713272" cy="4324966"/>
          </a:xfrm>
        </p:spPr>
        <p:txBody>
          <a:bodyPr anchor="b"/>
          <a:lstStyle>
            <a:lvl1pPr marL="0" indent="0">
              <a:buNone/>
              <a:defRPr sz="6614" b="1"/>
            </a:lvl1pPr>
            <a:lvl2pPr marL="1259997" indent="0">
              <a:buNone/>
              <a:defRPr sz="5512" b="1"/>
            </a:lvl2pPr>
            <a:lvl3pPr marL="2519995" indent="0">
              <a:buNone/>
              <a:defRPr sz="4961" b="1"/>
            </a:lvl3pPr>
            <a:lvl4pPr marL="3779992" indent="0">
              <a:buNone/>
              <a:defRPr sz="4409" b="1"/>
            </a:lvl4pPr>
            <a:lvl5pPr marL="5039990" indent="0">
              <a:buNone/>
              <a:defRPr sz="4409" b="1"/>
            </a:lvl5pPr>
            <a:lvl6pPr marL="6299987" indent="0">
              <a:buNone/>
              <a:defRPr sz="4409" b="1"/>
            </a:lvl6pPr>
            <a:lvl7pPr marL="7559985" indent="0">
              <a:buNone/>
              <a:defRPr sz="4409" b="1"/>
            </a:lvl7pPr>
            <a:lvl8pPr marL="8819982" indent="0">
              <a:buNone/>
              <a:defRPr sz="4409" b="1"/>
            </a:lvl8pPr>
            <a:lvl9pPr marL="10079980" indent="0">
              <a:buNone/>
              <a:defRPr sz="4409" b="1"/>
            </a:lvl9pPr>
          </a:lstStyle>
          <a:p>
            <a:pPr lvl="0"/>
            <a:r>
              <a:rPr lang="en-US"/>
              <a:t>Edit Master text styles</a:t>
            </a:r>
          </a:p>
        </p:txBody>
      </p:sp>
      <p:sp>
        <p:nvSpPr>
          <p:cNvPr id="6" name="Content Placeholder 5"/>
          <p:cNvSpPr>
            <a:spLocks noGrp="1"/>
          </p:cNvSpPr>
          <p:nvPr>
            <p:ph sz="quarter" idx="4"/>
          </p:nvPr>
        </p:nvSpPr>
        <p:spPr>
          <a:xfrm>
            <a:off x="12757489" y="13149904"/>
            <a:ext cx="10713272" cy="193415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F86DA2-6F35-4111-ACB3-E2300C0C7C15}" type="datetimeFigureOut">
              <a:rPr lang="en-GB" smtClean="0"/>
              <a:t>27/10/2021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3559586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F86DA2-6F35-4111-ACB3-E2300C0C7C15}" type="datetimeFigureOut">
              <a:rPr lang="en-GB" smtClean="0"/>
              <a:t>27/10/2021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1572518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F86DA2-6F35-4111-ACB3-E2300C0C7C15}" type="datetimeFigureOut">
              <a:rPr lang="en-GB" smtClean="0"/>
              <a:t>27/10/2021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2340265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780" y="2399982"/>
            <a:ext cx="8127648" cy="8399939"/>
          </a:xfrm>
        </p:spPr>
        <p:txBody>
          <a:bodyPr anchor="b"/>
          <a:lstStyle>
            <a:lvl1pPr>
              <a:defRPr sz="8819"/>
            </a:lvl1pPr>
          </a:lstStyle>
          <a:p>
            <a:r>
              <a:rPr lang="en-US"/>
              <a:t>Click to edit Master title style</a:t>
            </a:r>
            <a:endParaRPr lang="en-US" dirty="0"/>
          </a:p>
        </p:txBody>
      </p:sp>
      <p:sp>
        <p:nvSpPr>
          <p:cNvPr id="3" name="Content Placeholder 2"/>
          <p:cNvSpPr>
            <a:spLocks noGrp="1"/>
          </p:cNvSpPr>
          <p:nvPr>
            <p:ph idx="1"/>
          </p:nvPr>
        </p:nvSpPr>
        <p:spPr>
          <a:xfrm>
            <a:off x="10713272" y="5183304"/>
            <a:ext cx="12757487" cy="25583147"/>
          </a:xfrm>
        </p:spPr>
        <p:txBody>
          <a:bodyPr/>
          <a:lstStyle>
            <a:lvl1pPr>
              <a:defRPr sz="8819"/>
            </a:lvl1pPr>
            <a:lvl2pPr>
              <a:defRPr sz="7717"/>
            </a:lvl2pPr>
            <a:lvl3pPr>
              <a:defRPr sz="6614"/>
            </a:lvl3pPr>
            <a:lvl4pPr>
              <a:defRPr sz="5512"/>
            </a:lvl4pPr>
            <a:lvl5pPr>
              <a:defRPr sz="5512"/>
            </a:lvl5pPr>
            <a:lvl6pPr>
              <a:defRPr sz="5512"/>
            </a:lvl6pPr>
            <a:lvl7pPr>
              <a:defRPr sz="5512"/>
            </a:lvl7pPr>
            <a:lvl8pPr>
              <a:defRPr sz="5512"/>
            </a:lvl8pPr>
            <a:lvl9pPr>
              <a:defRPr sz="5512"/>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35780" y="10799922"/>
            <a:ext cx="8127648" cy="20008190"/>
          </a:xfrm>
        </p:spPr>
        <p:txBody>
          <a:bodyPr/>
          <a:lstStyle>
            <a:lvl1pPr marL="0" indent="0">
              <a:buNone/>
              <a:defRPr sz="4409"/>
            </a:lvl1pPr>
            <a:lvl2pPr marL="1259997" indent="0">
              <a:buNone/>
              <a:defRPr sz="3858"/>
            </a:lvl2pPr>
            <a:lvl3pPr marL="2519995" indent="0">
              <a:buNone/>
              <a:defRPr sz="3307"/>
            </a:lvl3pPr>
            <a:lvl4pPr marL="3779992" indent="0">
              <a:buNone/>
              <a:defRPr sz="2756"/>
            </a:lvl4pPr>
            <a:lvl5pPr marL="5039990" indent="0">
              <a:buNone/>
              <a:defRPr sz="2756"/>
            </a:lvl5pPr>
            <a:lvl6pPr marL="6299987" indent="0">
              <a:buNone/>
              <a:defRPr sz="2756"/>
            </a:lvl6pPr>
            <a:lvl7pPr marL="7559985" indent="0">
              <a:buNone/>
              <a:defRPr sz="2756"/>
            </a:lvl7pPr>
            <a:lvl8pPr marL="8819982" indent="0">
              <a:buNone/>
              <a:defRPr sz="2756"/>
            </a:lvl8pPr>
            <a:lvl9pPr marL="10079980" indent="0">
              <a:buNone/>
              <a:defRPr sz="2756"/>
            </a:lvl9pPr>
          </a:lstStyle>
          <a:p>
            <a:pPr lvl="0"/>
            <a:r>
              <a:rPr lang="en-US"/>
              <a:t>Edit Master text styles</a:t>
            </a:r>
          </a:p>
        </p:txBody>
      </p:sp>
      <p:sp>
        <p:nvSpPr>
          <p:cNvPr id="5" name="Date Placeholder 4"/>
          <p:cNvSpPr>
            <a:spLocks noGrp="1"/>
          </p:cNvSpPr>
          <p:nvPr>
            <p:ph type="dt" sz="half" idx="10"/>
          </p:nvPr>
        </p:nvSpPr>
        <p:spPr/>
        <p:txBody>
          <a:bodyPr/>
          <a:lstStyle/>
          <a:p>
            <a:fld id="{96F86DA2-6F35-4111-ACB3-E2300C0C7C15}" type="datetimeFigureOut">
              <a:rPr lang="en-GB" smtClean="0"/>
              <a:t>27/10/2021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1841435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35780" y="2399982"/>
            <a:ext cx="8127648" cy="8399939"/>
          </a:xfrm>
        </p:spPr>
        <p:txBody>
          <a:bodyPr anchor="b"/>
          <a:lstStyle>
            <a:lvl1pPr>
              <a:defRPr sz="8819"/>
            </a:lvl1pPr>
          </a:lstStyle>
          <a:p>
            <a:r>
              <a:rPr lang="en-US"/>
              <a:t>Click to edit Master title style</a:t>
            </a:r>
            <a:endParaRPr lang="en-US" dirty="0"/>
          </a:p>
        </p:txBody>
      </p:sp>
      <p:sp>
        <p:nvSpPr>
          <p:cNvPr id="3" name="Picture Placeholder 2"/>
          <p:cNvSpPr>
            <a:spLocks noGrp="1" noChangeAspect="1"/>
          </p:cNvSpPr>
          <p:nvPr>
            <p:ph type="pic" idx="1"/>
          </p:nvPr>
        </p:nvSpPr>
        <p:spPr>
          <a:xfrm>
            <a:off x="10713272" y="5183304"/>
            <a:ext cx="12757487" cy="25583147"/>
          </a:xfrm>
        </p:spPr>
        <p:txBody>
          <a:bodyPr anchor="t"/>
          <a:lstStyle>
            <a:lvl1pPr marL="0" indent="0">
              <a:buNone/>
              <a:defRPr sz="8819"/>
            </a:lvl1pPr>
            <a:lvl2pPr marL="1259997" indent="0">
              <a:buNone/>
              <a:defRPr sz="7717"/>
            </a:lvl2pPr>
            <a:lvl3pPr marL="2519995" indent="0">
              <a:buNone/>
              <a:defRPr sz="6614"/>
            </a:lvl3pPr>
            <a:lvl4pPr marL="3779992" indent="0">
              <a:buNone/>
              <a:defRPr sz="5512"/>
            </a:lvl4pPr>
            <a:lvl5pPr marL="5039990" indent="0">
              <a:buNone/>
              <a:defRPr sz="5512"/>
            </a:lvl5pPr>
            <a:lvl6pPr marL="6299987" indent="0">
              <a:buNone/>
              <a:defRPr sz="5512"/>
            </a:lvl6pPr>
            <a:lvl7pPr marL="7559985" indent="0">
              <a:buNone/>
              <a:defRPr sz="5512"/>
            </a:lvl7pPr>
            <a:lvl8pPr marL="8819982" indent="0">
              <a:buNone/>
              <a:defRPr sz="5512"/>
            </a:lvl8pPr>
            <a:lvl9pPr marL="10079980" indent="0">
              <a:buNone/>
              <a:defRPr sz="5512"/>
            </a:lvl9pPr>
          </a:lstStyle>
          <a:p>
            <a:r>
              <a:rPr lang="en-US"/>
              <a:t>Click icon to add picture</a:t>
            </a:r>
            <a:endParaRPr lang="en-US" dirty="0"/>
          </a:p>
        </p:txBody>
      </p:sp>
      <p:sp>
        <p:nvSpPr>
          <p:cNvPr id="4" name="Text Placeholder 3"/>
          <p:cNvSpPr>
            <a:spLocks noGrp="1"/>
          </p:cNvSpPr>
          <p:nvPr>
            <p:ph type="body" sz="half" idx="2"/>
          </p:nvPr>
        </p:nvSpPr>
        <p:spPr>
          <a:xfrm>
            <a:off x="1735780" y="10799922"/>
            <a:ext cx="8127648" cy="20008190"/>
          </a:xfrm>
        </p:spPr>
        <p:txBody>
          <a:bodyPr/>
          <a:lstStyle>
            <a:lvl1pPr marL="0" indent="0">
              <a:buNone/>
              <a:defRPr sz="4409"/>
            </a:lvl1pPr>
            <a:lvl2pPr marL="1259997" indent="0">
              <a:buNone/>
              <a:defRPr sz="3858"/>
            </a:lvl2pPr>
            <a:lvl3pPr marL="2519995" indent="0">
              <a:buNone/>
              <a:defRPr sz="3307"/>
            </a:lvl3pPr>
            <a:lvl4pPr marL="3779992" indent="0">
              <a:buNone/>
              <a:defRPr sz="2756"/>
            </a:lvl4pPr>
            <a:lvl5pPr marL="5039990" indent="0">
              <a:buNone/>
              <a:defRPr sz="2756"/>
            </a:lvl5pPr>
            <a:lvl6pPr marL="6299987" indent="0">
              <a:buNone/>
              <a:defRPr sz="2756"/>
            </a:lvl6pPr>
            <a:lvl7pPr marL="7559985" indent="0">
              <a:buNone/>
              <a:defRPr sz="2756"/>
            </a:lvl7pPr>
            <a:lvl8pPr marL="8819982" indent="0">
              <a:buNone/>
              <a:defRPr sz="2756"/>
            </a:lvl8pPr>
            <a:lvl9pPr marL="10079980" indent="0">
              <a:buNone/>
              <a:defRPr sz="2756"/>
            </a:lvl9pPr>
          </a:lstStyle>
          <a:p>
            <a:pPr lvl="0"/>
            <a:r>
              <a:rPr lang="en-US"/>
              <a:t>Edit Master text styles</a:t>
            </a:r>
          </a:p>
        </p:txBody>
      </p:sp>
      <p:sp>
        <p:nvSpPr>
          <p:cNvPr id="5" name="Date Placeholder 4"/>
          <p:cNvSpPr>
            <a:spLocks noGrp="1"/>
          </p:cNvSpPr>
          <p:nvPr>
            <p:ph type="dt" sz="half" idx="10"/>
          </p:nvPr>
        </p:nvSpPr>
        <p:spPr/>
        <p:txBody>
          <a:bodyPr/>
          <a:lstStyle/>
          <a:p>
            <a:fld id="{96F86DA2-6F35-4111-ACB3-E2300C0C7C15}" type="datetimeFigureOut">
              <a:rPr lang="en-GB" smtClean="0"/>
              <a:t>27/10/2021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8C2CB9A-9BA4-4F40-AC33-1A1DB0F02AD0}" type="slidenum">
              <a:rPr lang="en-GB" smtClean="0"/>
              <a:t>‹#›</a:t>
            </a:fld>
            <a:endParaRPr lang="en-GB"/>
          </a:p>
        </p:txBody>
      </p:sp>
    </p:spTree>
    <p:extLst>
      <p:ext uri="{BB962C8B-B14F-4D97-AF65-F5344CB8AC3E}">
        <p14:creationId xmlns:p14="http://schemas.microsoft.com/office/powerpoint/2010/main" val="21540693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732499" y="1916661"/>
            <a:ext cx="21734978" cy="695828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32499" y="9583264"/>
            <a:ext cx="21734978" cy="2284150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732498" y="33366432"/>
            <a:ext cx="5669994" cy="1916653"/>
          </a:xfrm>
          <a:prstGeom prst="rect">
            <a:avLst/>
          </a:prstGeom>
        </p:spPr>
        <p:txBody>
          <a:bodyPr vert="horz" lIns="91440" tIns="45720" rIns="91440" bIns="45720" rtlCol="0" anchor="ctr"/>
          <a:lstStyle>
            <a:lvl1pPr algn="l">
              <a:defRPr sz="3307">
                <a:solidFill>
                  <a:schemeClr val="tx1">
                    <a:tint val="75000"/>
                  </a:schemeClr>
                </a:solidFill>
              </a:defRPr>
            </a:lvl1pPr>
          </a:lstStyle>
          <a:p>
            <a:fld id="{96F86DA2-6F35-4111-ACB3-E2300C0C7C15}" type="datetimeFigureOut">
              <a:rPr lang="en-GB" smtClean="0"/>
              <a:t>27/10/2021</a:t>
            </a:fld>
            <a:endParaRPr lang="en-GB"/>
          </a:p>
        </p:txBody>
      </p:sp>
      <p:sp>
        <p:nvSpPr>
          <p:cNvPr id="5" name="Footer Placeholder 4"/>
          <p:cNvSpPr>
            <a:spLocks noGrp="1"/>
          </p:cNvSpPr>
          <p:nvPr>
            <p:ph type="ftr" sz="quarter" idx="3"/>
          </p:nvPr>
        </p:nvSpPr>
        <p:spPr>
          <a:xfrm>
            <a:off x="8347492" y="33366432"/>
            <a:ext cx="8504992" cy="1916653"/>
          </a:xfrm>
          <a:prstGeom prst="rect">
            <a:avLst/>
          </a:prstGeom>
        </p:spPr>
        <p:txBody>
          <a:bodyPr vert="horz" lIns="91440" tIns="45720" rIns="91440" bIns="45720" rtlCol="0" anchor="ctr"/>
          <a:lstStyle>
            <a:lvl1pPr algn="ctr">
              <a:defRPr sz="3307">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7797483" y="33366432"/>
            <a:ext cx="5669994" cy="1916653"/>
          </a:xfrm>
          <a:prstGeom prst="rect">
            <a:avLst/>
          </a:prstGeom>
        </p:spPr>
        <p:txBody>
          <a:bodyPr vert="horz" lIns="91440" tIns="45720" rIns="91440" bIns="45720" rtlCol="0" anchor="ctr"/>
          <a:lstStyle>
            <a:lvl1pPr algn="r">
              <a:defRPr sz="3307">
                <a:solidFill>
                  <a:schemeClr val="tx1">
                    <a:tint val="75000"/>
                  </a:schemeClr>
                </a:solidFill>
              </a:defRPr>
            </a:lvl1pPr>
          </a:lstStyle>
          <a:p>
            <a:fld id="{18C2CB9A-9BA4-4F40-AC33-1A1DB0F02AD0}" type="slidenum">
              <a:rPr lang="en-GB" smtClean="0"/>
              <a:t>‹#›</a:t>
            </a:fld>
            <a:endParaRPr lang="en-GB"/>
          </a:p>
        </p:txBody>
      </p:sp>
    </p:spTree>
    <p:extLst>
      <p:ext uri="{BB962C8B-B14F-4D97-AF65-F5344CB8AC3E}">
        <p14:creationId xmlns:p14="http://schemas.microsoft.com/office/powerpoint/2010/main" val="257280264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519995" rtl="0" eaLnBrk="1" latinLnBrk="0" hangingPunct="1">
        <a:lnSpc>
          <a:spcPct val="90000"/>
        </a:lnSpc>
        <a:spcBef>
          <a:spcPct val="0"/>
        </a:spcBef>
        <a:buNone/>
        <a:defRPr sz="12126" kern="1200">
          <a:solidFill>
            <a:schemeClr val="tx1"/>
          </a:solidFill>
          <a:latin typeface="+mj-lt"/>
          <a:ea typeface="+mj-ea"/>
          <a:cs typeface="+mj-cs"/>
        </a:defRPr>
      </a:lvl1pPr>
    </p:titleStyle>
    <p:bodyStyle>
      <a:lvl1pPr marL="629999" indent="-629999" algn="l" defTabSz="2519995" rtl="0" eaLnBrk="1" latinLnBrk="0" hangingPunct="1">
        <a:lnSpc>
          <a:spcPct val="90000"/>
        </a:lnSpc>
        <a:spcBef>
          <a:spcPts val="2756"/>
        </a:spcBef>
        <a:buFont typeface="Arial" panose="020B0604020202020204" pitchFamily="34" charset="0"/>
        <a:buChar char="•"/>
        <a:defRPr sz="7717" kern="1200">
          <a:solidFill>
            <a:schemeClr val="tx1"/>
          </a:solidFill>
          <a:latin typeface="+mn-lt"/>
          <a:ea typeface="+mn-ea"/>
          <a:cs typeface="+mn-cs"/>
        </a:defRPr>
      </a:lvl1pPr>
      <a:lvl2pPr marL="1889996" indent="-629999" algn="l" defTabSz="2519995" rtl="0" eaLnBrk="1" latinLnBrk="0" hangingPunct="1">
        <a:lnSpc>
          <a:spcPct val="90000"/>
        </a:lnSpc>
        <a:spcBef>
          <a:spcPts val="1378"/>
        </a:spcBef>
        <a:buFont typeface="Arial" panose="020B0604020202020204" pitchFamily="34" charset="0"/>
        <a:buChar char="•"/>
        <a:defRPr sz="6614" kern="1200">
          <a:solidFill>
            <a:schemeClr val="tx1"/>
          </a:solidFill>
          <a:latin typeface="+mn-lt"/>
          <a:ea typeface="+mn-ea"/>
          <a:cs typeface="+mn-cs"/>
        </a:defRPr>
      </a:lvl2pPr>
      <a:lvl3pPr marL="3149994" indent="-629999" algn="l" defTabSz="2519995" rtl="0" eaLnBrk="1" latinLnBrk="0" hangingPunct="1">
        <a:lnSpc>
          <a:spcPct val="90000"/>
        </a:lnSpc>
        <a:spcBef>
          <a:spcPts val="1378"/>
        </a:spcBef>
        <a:buFont typeface="Arial" panose="020B0604020202020204" pitchFamily="34" charset="0"/>
        <a:buChar char="•"/>
        <a:defRPr sz="5512" kern="1200">
          <a:solidFill>
            <a:schemeClr val="tx1"/>
          </a:solidFill>
          <a:latin typeface="+mn-lt"/>
          <a:ea typeface="+mn-ea"/>
          <a:cs typeface="+mn-cs"/>
        </a:defRPr>
      </a:lvl3pPr>
      <a:lvl4pPr marL="4409991"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4pPr>
      <a:lvl5pPr marL="5669989"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5pPr>
      <a:lvl6pPr marL="6929986"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6pPr>
      <a:lvl7pPr marL="8189984"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7pPr>
      <a:lvl8pPr marL="9449981"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8pPr>
      <a:lvl9pPr marL="10709979" indent="-629999" algn="l" defTabSz="2519995" rtl="0" eaLnBrk="1" latinLnBrk="0" hangingPunct="1">
        <a:lnSpc>
          <a:spcPct val="90000"/>
        </a:lnSpc>
        <a:spcBef>
          <a:spcPts val="1378"/>
        </a:spcBef>
        <a:buFont typeface="Arial" panose="020B0604020202020204" pitchFamily="34" charset="0"/>
        <a:buChar char="•"/>
        <a:defRPr sz="4961" kern="1200">
          <a:solidFill>
            <a:schemeClr val="tx1"/>
          </a:solidFill>
          <a:latin typeface="+mn-lt"/>
          <a:ea typeface="+mn-ea"/>
          <a:cs typeface="+mn-cs"/>
        </a:defRPr>
      </a:lvl9pPr>
    </p:bodyStyle>
    <p:otherStyle>
      <a:defPPr>
        <a:defRPr lang="en-US"/>
      </a:defPPr>
      <a:lvl1pPr marL="0" algn="l" defTabSz="2519995" rtl="0" eaLnBrk="1" latinLnBrk="0" hangingPunct="1">
        <a:defRPr sz="4961" kern="1200">
          <a:solidFill>
            <a:schemeClr val="tx1"/>
          </a:solidFill>
          <a:latin typeface="+mn-lt"/>
          <a:ea typeface="+mn-ea"/>
          <a:cs typeface="+mn-cs"/>
        </a:defRPr>
      </a:lvl1pPr>
      <a:lvl2pPr marL="1259997" algn="l" defTabSz="2519995" rtl="0" eaLnBrk="1" latinLnBrk="0" hangingPunct="1">
        <a:defRPr sz="4961" kern="1200">
          <a:solidFill>
            <a:schemeClr val="tx1"/>
          </a:solidFill>
          <a:latin typeface="+mn-lt"/>
          <a:ea typeface="+mn-ea"/>
          <a:cs typeface="+mn-cs"/>
        </a:defRPr>
      </a:lvl2pPr>
      <a:lvl3pPr marL="2519995" algn="l" defTabSz="2519995" rtl="0" eaLnBrk="1" latinLnBrk="0" hangingPunct="1">
        <a:defRPr sz="4961" kern="1200">
          <a:solidFill>
            <a:schemeClr val="tx1"/>
          </a:solidFill>
          <a:latin typeface="+mn-lt"/>
          <a:ea typeface="+mn-ea"/>
          <a:cs typeface="+mn-cs"/>
        </a:defRPr>
      </a:lvl3pPr>
      <a:lvl4pPr marL="3779992" algn="l" defTabSz="2519995" rtl="0" eaLnBrk="1" latinLnBrk="0" hangingPunct="1">
        <a:defRPr sz="4961" kern="1200">
          <a:solidFill>
            <a:schemeClr val="tx1"/>
          </a:solidFill>
          <a:latin typeface="+mn-lt"/>
          <a:ea typeface="+mn-ea"/>
          <a:cs typeface="+mn-cs"/>
        </a:defRPr>
      </a:lvl4pPr>
      <a:lvl5pPr marL="5039990" algn="l" defTabSz="2519995" rtl="0" eaLnBrk="1" latinLnBrk="0" hangingPunct="1">
        <a:defRPr sz="4961" kern="1200">
          <a:solidFill>
            <a:schemeClr val="tx1"/>
          </a:solidFill>
          <a:latin typeface="+mn-lt"/>
          <a:ea typeface="+mn-ea"/>
          <a:cs typeface="+mn-cs"/>
        </a:defRPr>
      </a:lvl5pPr>
      <a:lvl6pPr marL="6299987" algn="l" defTabSz="2519995" rtl="0" eaLnBrk="1" latinLnBrk="0" hangingPunct="1">
        <a:defRPr sz="4961" kern="1200">
          <a:solidFill>
            <a:schemeClr val="tx1"/>
          </a:solidFill>
          <a:latin typeface="+mn-lt"/>
          <a:ea typeface="+mn-ea"/>
          <a:cs typeface="+mn-cs"/>
        </a:defRPr>
      </a:lvl6pPr>
      <a:lvl7pPr marL="7559985" algn="l" defTabSz="2519995" rtl="0" eaLnBrk="1" latinLnBrk="0" hangingPunct="1">
        <a:defRPr sz="4961" kern="1200">
          <a:solidFill>
            <a:schemeClr val="tx1"/>
          </a:solidFill>
          <a:latin typeface="+mn-lt"/>
          <a:ea typeface="+mn-ea"/>
          <a:cs typeface="+mn-cs"/>
        </a:defRPr>
      </a:lvl7pPr>
      <a:lvl8pPr marL="8819982" algn="l" defTabSz="2519995" rtl="0" eaLnBrk="1" latinLnBrk="0" hangingPunct="1">
        <a:defRPr sz="4961" kern="1200">
          <a:solidFill>
            <a:schemeClr val="tx1"/>
          </a:solidFill>
          <a:latin typeface="+mn-lt"/>
          <a:ea typeface="+mn-ea"/>
          <a:cs typeface="+mn-cs"/>
        </a:defRPr>
      </a:lvl8pPr>
      <a:lvl9pPr marL="10079980" algn="l" defTabSz="2519995" rtl="0" eaLnBrk="1" latinLnBrk="0" hangingPunct="1">
        <a:defRPr sz="496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jpg"/><Relationship Id="rId1" Type="http://schemas.openxmlformats.org/officeDocument/2006/relationships/slideLayout" Target="../slideLayouts/slideLayout6.xml"/><Relationship Id="rId6" Type="http://schemas.openxmlformats.org/officeDocument/2006/relationships/image" Target="../media/image5.jpg"/><Relationship Id="rId11" Type="http://schemas.openxmlformats.org/officeDocument/2006/relationships/image" Target="../media/image10.png"/><Relationship Id="rId5" Type="http://schemas.openxmlformats.org/officeDocument/2006/relationships/image" Target="../media/image4.jpe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4E2E9B59-38DC-46AD-A4E5-9A55979323A6}"/>
              </a:ext>
            </a:extLst>
          </p:cNvPr>
          <p:cNvSpPr/>
          <p:nvPr/>
        </p:nvSpPr>
        <p:spPr>
          <a:xfrm>
            <a:off x="894347" y="4591050"/>
            <a:ext cx="23509706" cy="30743308"/>
          </a:xfrm>
          <a:prstGeom prst="roundRect">
            <a:avLst/>
          </a:prstGeom>
          <a:solidFill>
            <a:srgbClr val="0070C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5860" y="4897530"/>
            <a:ext cx="22927209" cy="3020822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graphicFrame>
        <p:nvGraphicFramePr>
          <p:cNvPr id="3" name="Table 2">
            <a:extLst>
              <a:ext uri="{FF2B5EF4-FFF2-40B4-BE49-F238E27FC236}">
                <a16:creationId xmlns:a16="http://schemas.microsoft.com/office/drawing/2014/main" id="{5E55D3C5-B04D-41A5-9B17-C157FCAEF508}"/>
              </a:ext>
            </a:extLst>
          </p:cNvPr>
          <p:cNvGraphicFramePr>
            <a:graphicFrameLocks noGrp="1"/>
          </p:cNvGraphicFramePr>
          <p:nvPr>
            <p:extLst>
              <p:ext uri="{D42A27DB-BD31-4B8C-83A1-F6EECF244321}">
                <p14:modId xmlns:p14="http://schemas.microsoft.com/office/powerpoint/2010/main" val="4103546712"/>
              </p:ext>
            </p:extLst>
          </p:nvPr>
        </p:nvGraphicFramePr>
        <p:xfrm>
          <a:off x="818147" y="665380"/>
          <a:ext cx="22901258" cy="3718560"/>
        </p:xfrm>
        <a:graphic>
          <a:graphicData uri="http://schemas.openxmlformats.org/drawingml/2006/table">
            <a:tbl>
              <a:tblPr firstRow="1" bandRow="1">
                <a:tableStyleId>{5C22544A-7EE6-4342-B048-85BDC9FD1C3A}</a:tableStyleId>
              </a:tblPr>
              <a:tblGrid>
                <a:gridCol w="4211053">
                  <a:extLst>
                    <a:ext uri="{9D8B030D-6E8A-4147-A177-3AD203B41FA5}">
                      <a16:colId xmlns:a16="http://schemas.microsoft.com/office/drawing/2014/main" val="4092810084"/>
                    </a:ext>
                  </a:extLst>
                </a:gridCol>
                <a:gridCol w="13949763">
                  <a:extLst>
                    <a:ext uri="{9D8B030D-6E8A-4147-A177-3AD203B41FA5}">
                      <a16:colId xmlns:a16="http://schemas.microsoft.com/office/drawing/2014/main" val="3944608498"/>
                    </a:ext>
                  </a:extLst>
                </a:gridCol>
                <a:gridCol w="4740442">
                  <a:extLst>
                    <a:ext uri="{9D8B030D-6E8A-4147-A177-3AD203B41FA5}">
                      <a16:colId xmlns:a16="http://schemas.microsoft.com/office/drawing/2014/main" val="3295376166"/>
                    </a:ext>
                  </a:extLst>
                </a:gridCol>
              </a:tblGrid>
              <a:tr h="1781860">
                <a:tc>
                  <a:txBody>
                    <a:bodyPr/>
                    <a:lstStyle/>
                    <a:p>
                      <a:pPr marL="0" marR="0" lvl="0" indent="0" algn="ctr" defTabSz="2519995" rtl="0" eaLnBrk="1" fontAlgn="auto" latinLnBrk="0" hangingPunct="1">
                        <a:lnSpc>
                          <a:spcPct val="100000"/>
                        </a:lnSpc>
                        <a:spcBef>
                          <a:spcPts val="0"/>
                        </a:spcBef>
                        <a:spcAft>
                          <a:spcPts val="0"/>
                        </a:spcAft>
                        <a:buClrTx/>
                        <a:buSzTx/>
                        <a:buFontTx/>
                        <a:buNone/>
                        <a:tabLst/>
                        <a:defRPr/>
                      </a:pPr>
                      <a:r>
                        <a:rPr lang="he-IL" sz="5400" b="1" kern="1200" smtClean="0">
                          <a:solidFill>
                            <a:schemeClr val="lt1"/>
                          </a:solidFill>
                          <a:effectLst/>
                          <a:latin typeface="+mn-lt"/>
                          <a:ea typeface="+mn-ea"/>
                          <a:cs typeface="+mn-cs"/>
                        </a:rPr>
                        <a:t>פרויקט סמסטריאלי</a:t>
                      </a:r>
                      <a:endParaRPr lang="en-GB" sz="4000" dirty="0"/>
                    </a:p>
                  </a:txBody>
                  <a:tcPr anchor="ctr">
                    <a:solidFill>
                      <a:srgbClr val="0070C0"/>
                    </a:solidFill>
                  </a:tcPr>
                </a:tc>
                <a:tc rowSpan="2">
                  <a:txBody>
                    <a:bodyPr/>
                    <a:lstStyle/>
                    <a:p>
                      <a:pPr algn="ctr"/>
                      <a:r>
                        <a:rPr lang="en-GB" sz="7200" b="1" kern="1200" dirty="0" smtClean="0">
                          <a:solidFill>
                            <a:schemeClr val="lt1"/>
                          </a:solidFill>
                          <a:effectLst/>
                          <a:latin typeface="+mn-lt"/>
                          <a:ea typeface="+mn-ea"/>
                          <a:cs typeface="+mn-cs"/>
                        </a:rPr>
                        <a:t>Computing platform based on Raspberry PI for Robot NAO</a:t>
                      </a:r>
                    </a:p>
                    <a:p>
                      <a:pPr algn="ctr"/>
                      <a:r>
                        <a:rPr lang="he-IL" sz="5400" dirty="0" smtClean="0"/>
                        <a:t>מוטי</a:t>
                      </a:r>
                      <a:r>
                        <a:rPr lang="he-IL" sz="5400" baseline="0" dirty="0" smtClean="0"/>
                        <a:t> לוי, מנשה </a:t>
                      </a:r>
                      <a:r>
                        <a:rPr lang="he-IL" sz="5400" baseline="0" dirty="0" err="1" smtClean="0"/>
                        <a:t>הפנר</a:t>
                      </a:r>
                      <a:endParaRPr lang="he-IL" sz="5400" dirty="0" smtClean="0"/>
                    </a:p>
                    <a:p>
                      <a:pPr algn="ctr"/>
                      <a:r>
                        <a:rPr lang="en-GB" sz="4000" b="1" kern="1200" dirty="0" smtClean="0">
                          <a:solidFill>
                            <a:schemeClr val="lt1"/>
                          </a:solidFill>
                          <a:latin typeface="+mn-lt"/>
                          <a:ea typeface="+mn-ea"/>
                          <a:cs typeface="+mn-cs"/>
                        </a:rPr>
                        <a:t>2021, semester C –</a:t>
                      </a:r>
                      <a:r>
                        <a:rPr lang="he-IL" sz="4000" b="1" kern="1200" dirty="0" smtClean="0">
                          <a:solidFill>
                            <a:schemeClr val="lt1"/>
                          </a:solidFill>
                          <a:latin typeface="+mn-lt"/>
                          <a:ea typeface="+mn-ea"/>
                          <a:cs typeface="+mn-cs"/>
                        </a:rPr>
                        <a:t>תשפ"ב, סמסטר קיץ </a:t>
                      </a:r>
                      <a:endParaRPr lang="en-GB" sz="4000" b="1" kern="1200" dirty="0">
                        <a:solidFill>
                          <a:schemeClr val="lt1"/>
                        </a:solidFill>
                        <a:latin typeface="Arial" panose="020B0604020202020204" pitchFamily="34" charset="0"/>
                        <a:ea typeface="+mn-ea"/>
                        <a:cs typeface="Arial" panose="020B0604020202020204" pitchFamily="34" charset="0"/>
                      </a:endParaRPr>
                    </a:p>
                  </a:txBody>
                  <a:tcPr anchor="ctr">
                    <a:solidFill>
                      <a:srgbClr val="0070C0"/>
                    </a:solidFill>
                  </a:tcPr>
                </a:tc>
                <a:tc rowSpan="2">
                  <a:txBody>
                    <a:bodyPr/>
                    <a:lstStyle/>
                    <a:p>
                      <a:endParaRPr lang="en-GB" dirty="0"/>
                    </a:p>
                  </a:txBody>
                  <a:tcPr>
                    <a:solidFill>
                      <a:srgbClr val="0070C0"/>
                    </a:solidFill>
                  </a:tcPr>
                </a:tc>
                <a:extLst>
                  <a:ext uri="{0D108BD9-81ED-4DB2-BD59-A6C34878D82A}">
                    <a16:rowId xmlns:a16="http://schemas.microsoft.com/office/drawing/2014/main" val="1622067825"/>
                  </a:ext>
                </a:extLst>
              </a:tr>
              <a:tr h="1781860">
                <a:tc>
                  <a:txBody>
                    <a:bodyPr/>
                    <a:lstStyle/>
                    <a:p>
                      <a:pPr marL="0" marR="0" lvl="0" indent="0" algn="ctr" defTabSz="2519995" rtl="0" eaLnBrk="1" fontAlgn="auto" latinLnBrk="0" hangingPunct="1">
                        <a:lnSpc>
                          <a:spcPct val="100000"/>
                        </a:lnSpc>
                        <a:spcBef>
                          <a:spcPts val="0"/>
                        </a:spcBef>
                        <a:spcAft>
                          <a:spcPts val="0"/>
                        </a:spcAft>
                        <a:buClrTx/>
                        <a:buSzTx/>
                        <a:buFontTx/>
                        <a:buNone/>
                        <a:tabLst/>
                        <a:defRPr/>
                      </a:pPr>
                      <a:r>
                        <a:rPr lang="he-IL" sz="4400" b="1" kern="1200" dirty="0" smtClean="0">
                          <a:solidFill>
                            <a:schemeClr val="bg1"/>
                          </a:solidFill>
                          <a:latin typeface="+mn-lt"/>
                          <a:ea typeface="+mn-ea"/>
                          <a:cs typeface="+mn-cs"/>
                        </a:rPr>
                        <a:t>ד"ר יעקב </a:t>
                      </a:r>
                      <a:r>
                        <a:rPr lang="he-IL" sz="4400" b="1" kern="1200" dirty="0" err="1" smtClean="0">
                          <a:solidFill>
                            <a:schemeClr val="bg1"/>
                          </a:solidFill>
                          <a:latin typeface="+mn-lt"/>
                          <a:ea typeface="+mn-ea"/>
                          <a:cs typeface="+mn-cs"/>
                        </a:rPr>
                        <a:t>דמטוב</a:t>
                      </a:r>
                      <a:endParaRPr lang="en-GB" sz="4400" b="1" kern="1200" dirty="0">
                        <a:solidFill>
                          <a:schemeClr val="bg1"/>
                        </a:solidFill>
                        <a:latin typeface="+mn-lt"/>
                        <a:ea typeface="+mn-ea"/>
                        <a:cs typeface="+mn-cs"/>
                      </a:endParaRPr>
                    </a:p>
                  </a:txBody>
                  <a:tcPr anchor="ctr">
                    <a:solidFill>
                      <a:srgbClr val="0070C0"/>
                    </a:solidFill>
                  </a:tcPr>
                </a:tc>
                <a:tc vMerge="1">
                  <a:txBody>
                    <a:bodyPr/>
                    <a:lstStyle/>
                    <a:p>
                      <a:endParaRPr lang="en-GB"/>
                    </a:p>
                  </a:txBody>
                  <a:tcPr/>
                </a:tc>
                <a:tc vMerge="1">
                  <a:txBody>
                    <a:bodyPr/>
                    <a:lstStyle/>
                    <a:p>
                      <a:endParaRPr lang="en-GB"/>
                    </a:p>
                  </a:txBody>
                  <a:tcPr/>
                </a:tc>
                <a:extLst>
                  <a:ext uri="{0D108BD9-81ED-4DB2-BD59-A6C34878D82A}">
                    <a16:rowId xmlns:a16="http://schemas.microsoft.com/office/drawing/2014/main" val="2987700668"/>
                  </a:ext>
                </a:extLst>
              </a:tr>
            </a:tbl>
          </a:graphicData>
        </a:graphic>
      </p:graphicFrame>
      <p:pic>
        <p:nvPicPr>
          <p:cNvPr id="1026" name="Picture 1" descr="Related image">
            <a:extLst>
              <a:ext uri="{FF2B5EF4-FFF2-40B4-BE49-F238E27FC236}">
                <a16:creationId xmlns:a16="http://schemas.microsoft.com/office/drawing/2014/main" id="{5A5333D2-7388-4619-A766-D87FC1725F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85234" y="1037573"/>
            <a:ext cx="4252557" cy="2815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70" name="Group 69"/>
          <p:cNvGrpSpPr/>
          <p:nvPr/>
        </p:nvGrpSpPr>
        <p:grpSpPr>
          <a:xfrm>
            <a:off x="12730344" y="11685920"/>
            <a:ext cx="11065281" cy="14849463"/>
            <a:chOff x="12758376" y="16322351"/>
            <a:chExt cx="11065281" cy="14849463"/>
          </a:xfrm>
        </p:grpSpPr>
        <p:sp>
          <p:nvSpPr>
            <p:cNvPr id="52" name="Rectangle 51"/>
            <p:cNvSpPr/>
            <p:nvPr/>
          </p:nvSpPr>
          <p:spPr>
            <a:xfrm>
              <a:off x="13036255" y="17537312"/>
              <a:ext cx="10575769" cy="13634502"/>
            </a:xfrm>
            <a:prstGeom prst="rect">
              <a:avLst/>
            </a:prstGeom>
            <a:solidFill>
              <a:schemeClr val="bg1"/>
            </a:solidFill>
          </p:spPr>
          <p:txBody>
            <a:bodyPr wrap="square">
              <a:spAutoFit/>
            </a:bodyPr>
            <a:lstStyle/>
            <a:p>
              <a:pPr algn="r" rtl="1">
                <a:lnSpc>
                  <a:spcPct val="150000"/>
                </a:lnSpc>
              </a:pPr>
              <a:r>
                <a:rPr lang="en-US" sz="3200" dirty="0">
                  <a:latin typeface="Tahoma" panose="020B0604030504040204" pitchFamily="34" charset="0"/>
                  <a:ea typeface="Tahoma" panose="020B0604030504040204" pitchFamily="34" charset="0"/>
                  <a:cs typeface="Tahoma" panose="020B0604030504040204" pitchFamily="34" charset="0"/>
                </a:rPr>
                <a:t>NAO</a:t>
              </a:r>
              <a:r>
                <a:rPr lang="he-IL" sz="3200" dirty="0">
                  <a:latin typeface="Tahoma" panose="020B0604030504040204" pitchFamily="34" charset="0"/>
                  <a:ea typeface="Tahoma" panose="020B0604030504040204" pitchFamily="34" charset="0"/>
                  <a:cs typeface="Tahoma" panose="020B0604030504040204" pitchFamily="34" charset="0"/>
                </a:rPr>
                <a:t> הינו הרובוט </a:t>
              </a:r>
              <a:r>
                <a:rPr lang="he-IL" sz="3200" dirty="0" err="1">
                  <a:latin typeface="Tahoma" panose="020B0604030504040204" pitchFamily="34" charset="0"/>
                  <a:ea typeface="Tahoma" panose="020B0604030504040204" pitchFamily="34" charset="0"/>
                  <a:cs typeface="Tahoma" panose="020B0604030504040204" pitchFamily="34" charset="0"/>
                </a:rPr>
                <a:t>ההומניואיד</a:t>
              </a:r>
              <a:r>
                <a:rPr lang="he-IL" sz="3200" dirty="0">
                  <a:latin typeface="Tahoma" panose="020B0604030504040204" pitchFamily="34" charset="0"/>
                  <a:ea typeface="Tahoma" panose="020B0604030504040204" pitchFamily="34" charset="0"/>
                  <a:cs typeface="Tahoma" panose="020B0604030504040204" pitchFamily="34" charset="0"/>
                </a:rPr>
                <a:t> הנפוץ ביותר למטרות אקדמיות ברחבי העולם. הרובוט </a:t>
              </a:r>
              <a:r>
                <a:rPr lang="he-IL" sz="3200" dirty="0" err="1">
                  <a:latin typeface="Tahoma" panose="020B0604030504040204" pitchFamily="34" charset="0"/>
                  <a:ea typeface="Tahoma" panose="020B0604030504040204" pitchFamily="34" charset="0"/>
                  <a:cs typeface="Tahoma" panose="020B0604030504040204" pitchFamily="34" charset="0"/>
                </a:rPr>
                <a:t>ההומניואידי</a:t>
              </a:r>
              <a:r>
                <a:rPr lang="he-IL" sz="3200" dirty="0">
                  <a:latin typeface="Tahoma" panose="020B0604030504040204" pitchFamily="34" charset="0"/>
                  <a:ea typeface="Tahoma" panose="020B0604030504040204" pitchFamily="34" charset="0"/>
                  <a:cs typeface="Tahoma" panose="020B0604030504040204" pitchFamily="34" charset="0"/>
                </a:rPr>
                <a:t> של </a:t>
              </a:r>
              <a:r>
                <a:rPr lang="en-US" sz="3200" dirty="0">
                  <a:latin typeface="Tahoma" panose="020B0604030504040204" pitchFamily="34" charset="0"/>
                  <a:ea typeface="Tahoma" panose="020B0604030504040204" pitchFamily="34" charset="0"/>
                  <a:cs typeface="Tahoma" panose="020B0604030504040204" pitchFamily="34" charset="0"/>
                </a:rPr>
                <a:t>NAO</a:t>
              </a:r>
              <a:r>
                <a:rPr lang="he-IL" sz="3200" dirty="0">
                  <a:latin typeface="Tahoma" panose="020B0604030504040204" pitchFamily="34" charset="0"/>
                  <a:ea typeface="Tahoma" panose="020B0604030504040204" pitchFamily="34" charset="0"/>
                  <a:cs typeface="Tahoma" panose="020B0604030504040204" pitchFamily="34" charset="0"/>
                </a:rPr>
                <a:t> הוא כלי למידה אידיאלי לסטודנטים ומאפשר להם לחבר תיאוריה עם פרקטיקה ולגלות מגוון רחב של תחומים הקשורים לרובוטיקה, כגון מדעי המחשב, הנדסה ומתמטיקה.</a:t>
              </a:r>
              <a:endParaRPr lang="en-US" sz="3200" dirty="0">
                <a:latin typeface="Tahoma" panose="020B0604030504040204" pitchFamily="34" charset="0"/>
                <a:ea typeface="Tahoma" panose="020B0604030504040204" pitchFamily="34" charset="0"/>
                <a:cs typeface="Tahoma" panose="020B0604030504040204" pitchFamily="34" charset="0"/>
              </a:endParaRPr>
            </a:p>
            <a:p>
              <a:pPr algn="r" rtl="1">
                <a:lnSpc>
                  <a:spcPct val="150000"/>
                </a:lnSpc>
              </a:pPr>
              <a:r>
                <a:rPr lang="he-IL" sz="3200" dirty="0">
                  <a:latin typeface="Tahoma" panose="020B0604030504040204" pitchFamily="34" charset="0"/>
                  <a:ea typeface="Tahoma" panose="020B0604030504040204" pitchFamily="34" charset="0"/>
                  <a:cs typeface="Tahoma" panose="020B0604030504040204" pitchFamily="34" charset="0"/>
                </a:rPr>
                <a:t>אבל, המצלמות ברזולוציה נמוכה שהרובוט </a:t>
              </a:r>
              <a:r>
                <a:rPr lang="en-US" sz="3200" dirty="0">
                  <a:latin typeface="Tahoma" panose="020B0604030504040204" pitchFamily="34" charset="0"/>
                  <a:ea typeface="Tahoma" panose="020B0604030504040204" pitchFamily="34" charset="0"/>
                  <a:cs typeface="Tahoma" panose="020B0604030504040204" pitchFamily="34" charset="0"/>
                </a:rPr>
                <a:t>NAO</a:t>
              </a:r>
              <a:r>
                <a:rPr lang="he-IL" sz="3200" dirty="0">
                  <a:latin typeface="Tahoma" panose="020B0604030504040204" pitchFamily="34" charset="0"/>
                  <a:ea typeface="Tahoma" panose="020B0604030504040204" pitchFamily="34" charset="0"/>
                  <a:cs typeface="Tahoma" panose="020B0604030504040204" pitchFamily="34" charset="0"/>
                </a:rPr>
                <a:t> מצויד בהן, כמו גם משאבי המחשוב החלשים יחסית של רובוט זה, מהווים מכשולים בפועל לשימוש ברובוט לצורך איתור וזיהוי חזות אובייקטים, כולל זיהוי פנים מדויק יותר. נסיבה זו מסבכת מאוד את פעולותיו של הרובוט </a:t>
              </a:r>
              <a:r>
                <a:rPr lang="en-US" sz="3200" dirty="0">
                  <a:latin typeface="Tahoma" panose="020B0604030504040204" pitchFamily="34" charset="0"/>
                  <a:ea typeface="Tahoma" panose="020B0604030504040204" pitchFamily="34" charset="0"/>
                  <a:cs typeface="Tahoma" panose="020B0604030504040204" pitchFamily="34" charset="0"/>
                </a:rPr>
                <a:t>NAO</a:t>
              </a:r>
              <a:r>
                <a:rPr lang="he-IL" sz="3200" dirty="0">
                  <a:latin typeface="Tahoma" panose="020B0604030504040204" pitchFamily="34" charset="0"/>
                  <a:ea typeface="Tahoma" panose="020B0604030504040204" pitchFamily="34" charset="0"/>
                  <a:cs typeface="Tahoma" panose="020B0604030504040204" pitchFamily="34" charset="0"/>
                </a:rPr>
                <a:t> בעת ביצוע פונקציות עוקבות שונות הקשורות לעיבוד תוצאות ההדמיה שהושגו. לפיכך, בפרויקט זה</a:t>
              </a:r>
              <a:r>
                <a:rPr lang="en-US" sz="3200" dirty="0">
                  <a:latin typeface="Tahoma" panose="020B0604030504040204" pitchFamily="34" charset="0"/>
                  <a:ea typeface="Tahoma" panose="020B0604030504040204" pitchFamily="34" charset="0"/>
                  <a:cs typeface="Tahoma" panose="020B0604030504040204" pitchFamily="34" charset="0"/>
                </a:rPr>
                <a:t> </a:t>
              </a:r>
              <a:r>
                <a:rPr lang="he-IL" sz="3200" dirty="0">
                  <a:latin typeface="Tahoma" panose="020B0604030504040204" pitchFamily="34" charset="0"/>
                  <a:ea typeface="Tahoma" panose="020B0604030504040204" pitchFamily="34" charset="0"/>
                  <a:cs typeface="Tahoma" panose="020B0604030504040204" pitchFamily="34" charset="0"/>
                </a:rPr>
                <a:t>נעשה ניסיון לשפר את יכולות הרובוט בתחום ויזואליזציה ועיבוד התמונה. ובנוסף, לשיפור יכולתו של הרובוט להתמצאות במרחב על ידי שיפור איכות התמונות ובכך להקנות לרובוט יכולות אוטונומיות משופרות.</a:t>
              </a:r>
              <a:endParaRPr lang="en-US" sz="3200" dirty="0">
                <a:latin typeface="Tahoma" panose="020B0604030504040204" pitchFamily="34" charset="0"/>
                <a:ea typeface="Tahoma" panose="020B0604030504040204" pitchFamily="34" charset="0"/>
                <a:cs typeface="Tahoma" panose="020B0604030504040204" pitchFamily="34" charset="0"/>
              </a:endParaRPr>
            </a:p>
            <a:p>
              <a:pPr algn="r" rtl="1">
                <a:lnSpc>
                  <a:spcPct val="200000"/>
                </a:lnSpc>
              </a:pPr>
              <a:endParaRPr lang="he-IL" sz="3200" dirty="0">
                <a:latin typeface="Gisha" panose="020B0502040204020203" pitchFamily="34" charset="-79"/>
                <a:cs typeface="Gisha" panose="020B0502040204020203" pitchFamily="34" charset="-79"/>
              </a:endParaRPr>
            </a:p>
          </p:txBody>
        </p:sp>
        <p:sp>
          <p:nvSpPr>
            <p:cNvPr id="54" name="Rectangle 53"/>
            <p:cNvSpPr/>
            <p:nvPr/>
          </p:nvSpPr>
          <p:spPr>
            <a:xfrm>
              <a:off x="12758376" y="16322351"/>
              <a:ext cx="11065281" cy="11983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he-IL" sz="5400" b="1" dirty="0">
                  <a:solidFill>
                    <a:schemeClr val="bg1"/>
                  </a:solidFill>
                </a:rPr>
                <a:t>הרעיון המרכזי</a:t>
              </a:r>
              <a:endParaRPr lang="he-IL" sz="5400" dirty="0">
                <a:solidFill>
                  <a:schemeClr val="bg1"/>
                </a:solidFill>
              </a:endParaRPr>
            </a:p>
          </p:txBody>
        </p:sp>
      </p:grpSp>
      <p:sp>
        <p:nvSpPr>
          <p:cNvPr id="64" name="Rectangle 63"/>
          <p:cNvSpPr/>
          <p:nvPr/>
        </p:nvSpPr>
        <p:spPr>
          <a:xfrm>
            <a:off x="1269233" y="12914500"/>
            <a:ext cx="11246833" cy="1089453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sz="2000" dirty="0"/>
          </a:p>
        </p:txBody>
      </p:sp>
      <p:sp>
        <p:nvSpPr>
          <p:cNvPr id="65" name="Rectangle 64"/>
          <p:cNvSpPr/>
          <p:nvPr/>
        </p:nvSpPr>
        <p:spPr>
          <a:xfrm>
            <a:off x="1347411" y="13207361"/>
            <a:ext cx="11012126" cy="4031873"/>
          </a:xfrm>
          <a:prstGeom prst="rect">
            <a:avLst/>
          </a:prstGeom>
          <a:solidFill>
            <a:schemeClr val="bg1"/>
          </a:solidFill>
        </p:spPr>
        <p:txBody>
          <a:bodyPr wrap="square">
            <a:spAutoFit/>
          </a:bodyPr>
          <a:lstStyle/>
          <a:p>
            <a:pPr marL="571500" indent="-571500" algn="r" rtl="1">
              <a:lnSpc>
                <a:spcPct val="200000"/>
              </a:lnSpc>
              <a:buFont typeface="Arial" panose="020B0604020202020204" pitchFamily="34" charset="0"/>
              <a:buChar char="•"/>
            </a:pPr>
            <a:r>
              <a:rPr lang="he-IL" sz="3200" dirty="0" err="1" smtClean="0">
                <a:latin typeface="Gisha" panose="020B0502040204020203" pitchFamily="34" charset="-79"/>
                <a:cs typeface="Gisha" panose="020B0502040204020203" pitchFamily="34" charset="-79"/>
              </a:rPr>
              <a:t>רסברי</a:t>
            </a:r>
            <a:r>
              <a:rPr lang="he-IL" sz="3200" dirty="0" smtClean="0">
                <a:latin typeface="Gisha" panose="020B0502040204020203" pitchFamily="34" charset="-79"/>
                <a:cs typeface="Gisha" panose="020B0502040204020203" pitchFamily="34" charset="-79"/>
              </a:rPr>
              <a:t>-פאי</a:t>
            </a:r>
            <a:r>
              <a:rPr lang="he-IL" sz="3200" dirty="0">
                <a:latin typeface="Gisha" panose="020B0502040204020203" pitchFamily="34" charset="-79"/>
                <a:cs typeface="Gisha" panose="020B0502040204020203" pitchFamily="34" charset="-79"/>
              </a:rPr>
              <a:t>( באיור 2) מקבל את הנתונים מן </a:t>
            </a:r>
            <a:r>
              <a:rPr lang="he-IL" sz="3200" dirty="0" smtClean="0">
                <a:latin typeface="Gisha" panose="020B0502040204020203" pitchFamily="34" charset="-79"/>
                <a:cs typeface="Gisha" panose="020B0502040204020203" pitchFamily="34" charset="-79"/>
              </a:rPr>
              <a:t>המצלמה(3), </a:t>
            </a:r>
            <a:r>
              <a:rPr lang="he-IL" sz="3200" dirty="0">
                <a:latin typeface="Gisha" panose="020B0502040204020203" pitchFamily="34" charset="-79"/>
                <a:cs typeface="Gisha" panose="020B0502040204020203" pitchFamily="34" charset="-79"/>
              </a:rPr>
              <a:t>מבצע את </a:t>
            </a:r>
            <a:r>
              <a:rPr lang="he-IL" sz="3200" dirty="0" smtClean="0">
                <a:latin typeface="Gisha" panose="020B0502040204020203" pitchFamily="34" charset="-79"/>
                <a:cs typeface="Gisha" panose="020B0502040204020203" pitchFamily="34" charset="-79"/>
              </a:rPr>
              <a:t>עיבוד התמונה ולאחר </a:t>
            </a:r>
            <a:r>
              <a:rPr lang="he-IL" sz="3200" dirty="0">
                <a:latin typeface="Gisha" panose="020B0502040204020203" pitchFamily="34" charset="-79"/>
                <a:cs typeface="Gisha" panose="020B0502040204020203" pitchFamily="34" charset="-79"/>
              </a:rPr>
              <a:t>מכן מעביר את המידע </a:t>
            </a:r>
            <a:r>
              <a:rPr lang="he-IL" sz="3200" dirty="0" smtClean="0">
                <a:latin typeface="Gisha" panose="020B0502040204020203" pitchFamily="34" charset="-79"/>
                <a:cs typeface="Gisha" panose="020B0502040204020203" pitchFamily="34" charset="-79"/>
              </a:rPr>
              <a:t>למחשב(4) </a:t>
            </a:r>
            <a:r>
              <a:rPr lang="he-IL" sz="3200" dirty="0">
                <a:latin typeface="Gisha" panose="020B0502040204020203" pitchFamily="34" charset="-79"/>
                <a:cs typeface="Gisha" panose="020B0502040204020203" pitchFamily="34" charset="-79"/>
              </a:rPr>
              <a:t>מבוסס ווינדוס. </a:t>
            </a:r>
            <a:r>
              <a:rPr lang="he-IL" sz="3200" dirty="0" smtClean="0">
                <a:latin typeface="Gisha" panose="020B0502040204020203" pitchFamily="34" charset="-79"/>
                <a:cs typeface="Gisha" panose="020B0502040204020203" pitchFamily="34" charset="-79"/>
              </a:rPr>
              <a:t>המחשב(4) </a:t>
            </a:r>
            <a:r>
              <a:rPr lang="he-IL" sz="3200" dirty="0">
                <a:latin typeface="Gisha" panose="020B0502040204020203" pitchFamily="34" charset="-79"/>
                <a:cs typeface="Gisha" panose="020B0502040204020203" pitchFamily="34" charset="-79"/>
              </a:rPr>
              <a:t>מתקשר עם </a:t>
            </a:r>
            <a:r>
              <a:rPr lang="he-IL" sz="3200" dirty="0" smtClean="0">
                <a:latin typeface="Gisha" panose="020B0502040204020203" pitchFamily="34" charset="-79"/>
                <a:cs typeface="Gisha" panose="020B0502040204020203" pitchFamily="34" charset="-79"/>
              </a:rPr>
              <a:t>הרובוט(1) </a:t>
            </a:r>
            <a:r>
              <a:rPr lang="he-IL" sz="3200" dirty="0">
                <a:latin typeface="Gisha" panose="020B0502040204020203" pitchFamily="34" charset="-79"/>
                <a:cs typeface="Gisha" panose="020B0502040204020203" pitchFamily="34" charset="-79"/>
              </a:rPr>
              <a:t>ושולח לו פעולות כפי הראוי. כולם מחוברים תחת רשת-אלחוטית אחת(5).</a:t>
            </a:r>
          </a:p>
        </p:txBody>
      </p:sp>
      <p:sp>
        <p:nvSpPr>
          <p:cNvPr id="66" name="Rectangle 65"/>
          <p:cNvSpPr/>
          <p:nvPr/>
        </p:nvSpPr>
        <p:spPr>
          <a:xfrm>
            <a:off x="1261353" y="11727956"/>
            <a:ext cx="11246833" cy="11729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he-IL" sz="5400" b="1" dirty="0" smtClean="0">
                <a:solidFill>
                  <a:schemeClr val="bg1"/>
                </a:solidFill>
              </a:rPr>
              <a:t>דרך הפעולה והתקשורת</a:t>
            </a:r>
            <a:endParaRPr lang="he-IL" sz="5400" b="1" dirty="0">
              <a:solidFill>
                <a:schemeClr val="bg1"/>
              </a:solidFill>
            </a:endParaRPr>
          </a:p>
        </p:txBody>
      </p:sp>
      <p:sp>
        <p:nvSpPr>
          <p:cNvPr id="67" name="Rectangle 66"/>
          <p:cNvSpPr/>
          <p:nvPr/>
        </p:nvSpPr>
        <p:spPr>
          <a:xfrm>
            <a:off x="1236688" y="25281085"/>
            <a:ext cx="11313510" cy="6986653"/>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rtl="1"/>
            <a:endParaRPr lang="he-IL" sz="2000" dirty="0"/>
          </a:p>
        </p:txBody>
      </p:sp>
      <p:sp>
        <p:nvSpPr>
          <p:cNvPr id="68" name="Rectangle 67"/>
          <p:cNvSpPr/>
          <p:nvPr/>
        </p:nvSpPr>
        <p:spPr>
          <a:xfrm>
            <a:off x="1489180" y="25733490"/>
            <a:ext cx="10757347" cy="6001643"/>
          </a:xfrm>
          <a:prstGeom prst="rect">
            <a:avLst/>
          </a:prstGeom>
          <a:solidFill>
            <a:schemeClr val="bg1"/>
          </a:solidFill>
        </p:spPr>
        <p:txBody>
          <a:bodyPr wrap="square">
            <a:spAutoFit/>
          </a:bodyPr>
          <a:lstStyle/>
          <a:p>
            <a:pPr algn="r" rtl="1">
              <a:lnSpc>
                <a:spcPct val="200000"/>
              </a:lnSpc>
            </a:pPr>
            <a:r>
              <a:rPr lang="he-IL" sz="3200" dirty="0" smtClean="0">
                <a:latin typeface="Gisha" panose="020B0502040204020203" pitchFamily="34" charset="-79"/>
                <a:cs typeface="Gisha" panose="020B0502040204020203" pitchFamily="34" charset="-79"/>
              </a:rPr>
              <a:t>את עיבוד התמונה ביצענו באמצעות </a:t>
            </a:r>
            <a:r>
              <a:rPr lang="en-US" sz="3200" dirty="0" err="1" smtClean="0">
                <a:latin typeface="Gisha" panose="020B0502040204020203" pitchFamily="34" charset="-79"/>
                <a:cs typeface="Gisha" panose="020B0502040204020203" pitchFamily="34" charset="-79"/>
              </a:rPr>
              <a:t>OpenCv</a:t>
            </a:r>
            <a:r>
              <a:rPr lang="he-IL" sz="3200" dirty="0" smtClean="0">
                <a:latin typeface="Gisha" panose="020B0502040204020203" pitchFamily="34" charset="-79"/>
                <a:cs typeface="Gisha" panose="020B0502040204020203" pitchFamily="34" charset="-79"/>
              </a:rPr>
              <a:t> </a:t>
            </a:r>
            <a:r>
              <a:rPr lang="he-IL" sz="3200" dirty="0" smtClean="0">
                <a:latin typeface="Gisha" panose="020B0502040204020203" pitchFamily="34" charset="-79"/>
                <a:cs typeface="Gisha" panose="020B0502040204020203" pitchFamily="34" charset="-79"/>
              </a:rPr>
              <a:t>&amp; </a:t>
            </a:r>
            <a:r>
              <a:rPr lang="en-US" sz="3200" dirty="0" smtClean="0">
                <a:latin typeface="Gisha" panose="020B0502040204020203" pitchFamily="34" charset="-79"/>
                <a:cs typeface="Gisha" panose="020B0502040204020203" pitchFamily="34" charset="-79"/>
              </a:rPr>
              <a:t>Face recognition </a:t>
            </a:r>
            <a:r>
              <a:rPr lang="en-US" sz="3200" dirty="0"/>
              <a:t>module</a:t>
            </a:r>
            <a:r>
              <a:rPr lang="he-IL" sz="3200" dirty="0" smtClean="0">
                <a:latin typeface="Gisha" panose="020B0502040204020203" pitchFamily="34" charset="-79"/>
                <a:cs typeface="Gisha" panose="020B0502040204020203" pitchFamily="34" charset="-79"/>
              </a:rPr>
              <a:t>. </a:t>
            </a:r>
          </a:p>
          <a:p>
            <a:pPr algn="r" rtl="1">
              <a:lnSpc>
                <a:spcPct val="200000"/>
              </a:lnSpc>
            </a:pPr>
            <a:r>
              <a:rPr lang="he-IL" sz="3200" dirty="0" smtClean="0">
                <a:latin typeface="Gisha" panose="020B0502040204020203" pitchFamily="34" charset="-79"/>
                <a:cs typeface="Gisha" panose="020B0502040204020203" pitchFamily="34" charset="-79"/>
              </a:rPr>
              <a:t>המודל אומן לזהות פנים של אנשים ספציפיים שהוזנו מראש, ולהחזיר להמשך התוכנה(לשליחה אל הרובוט) את שם האדם שמולו.</a:t>
            </a:r>
          </a:p>
          <a:p>
            <a:pPr algn="r" rtl="1">
              <a:lnSpc>
                <a:spcPct val="200000"/>
              </a:lnSpc>
            </a:pPr>
            <a:r>
              <a:rPr lang="he-IL" sz="3200" dirty="0" smtClean="0">
                <a:latin typeface="Gisha" panose="020B0502040204020203" pitchFamily="34" charset="-79"/>
                <a:cs typeface="Gisha" panose="020B0502040204020203" pitchFamily="34" charset="-79"/>
              </a:rPr>
              <a:t>ניתן להוסיף אנשים לזיהוי, וכן לשנות את הטקסט שיודפס</a:t>
            </a:r>
            <a:endParaRPr lang="he-IL" sz="3200" dirty="0">
              <a:latin typeface="Gisha" panose="020B0502040204020203" pitchFamily="34" charset="-79"/>
              <a:cs typeface="Gisha" panose="020B0502040204020203" pitchFamily="34" charset="-79"/>
            </a:endParaRPr>
          </a:p>
        </p:txBody>
      </p:sp>
      <p:sp>
        <p:nvSpPr>
          <p:cNvPr id="69" name="Rectangle 68"/>
          <p:cNvSpPr/>
          <p:nvPr/>
        </p:nvSpPr>
        <p:spPr>
          <a:xfrm>
            <a:off x="1230057" y="24210782"/>
            <a:ext cx="11246833" cy="10459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he-IL" sz="5400" b="1" dirty="0" smtClean="0">
                <a:solidFill>
                  <a:schemeClr val="bg1"/>
                </a:solidFill>
              </a:rPr>
              <a:t>עיבוד התמונה</a:t>
            </a:r>
            <a:endParaRPr lang="he-IL" sz="5400" b="1" dirty="0">
              <a:solidFill>
                <a:schemeClr val="bg1"/>
              </a:solidFill>
            </a:endParaRPr>
          </a:p>
        </p:txBody>
      </p:sp>
      <p:sp>
        <p:nvSpPr>
          <p:cNvPr id="73" name="Rectangle 72"/>
          <p:cNvSpPr/>
          <p:nvPr/>
        </p:nvSpPr>
        <p:spPr>
          <a:xfrm>
            <a:off x="12809999" y="26266095"/>
            <a:ext cx="10715033" cy="6001643"/>
          </a:xfrm>
          <a:prstGeom prst="rect">
            <a:avLst/>
          </a:prstGeom>
          <a:solidFill>
            <a:schemeClr val="bg1"/>
          </a:solidFill>
        </p:spPr>
        <p:txBody>
          <a:bodyPr wrap="square">
            <a:spAutoFit/>
          </a:bodyPr>
          <a:lstStyle/>
          <a:p>
            <a:pPr marL="514350" indent="-514350" algn="r" rtl="1">
              <a:lnSpc>
                <a:spcPct val="200000"/>
              </a:lnSpc>
              <a:buAutoNum type="arabicPeriod"/>
            </a:pPr>
            <a:r>
              <a:rPr lang="en-US" sz="3200" dirty="0" smtClean="0">
                <a:latin typeface="Gisha" panose="020B0502040204020203" pitchFamily="34" charset="-79"/>
                <a:cs typeface="Gisha" panose="020B0502040204020203" pitchFamily="34" charset="-79"/>
              </a:rPr>
              <a:t>NAO</a:t>
            </a:r>
            <a:r>
              <a:rPr lang="he-IL" sz="3200" dirty="0" smtClean="0">
                <a:latin typeface="Gisha" panose="020B0502040204020203" pitchFamily="34" charset="-79"/>
                <a:cs typeface="Gisha" panose="020B0502040204020203" pitchFamily="34" charset="-79"/>
              </a:rPr>
              <a:t> </a:t>
            </a:r>
            <a:r>
              <a:rPr lang="en-US" sz="3200" dirty="0" smtClean="0">
                <a:latin typeface="Gisha" panose="020B0502040204020203" pitchFamily="34" charset="-79"/>
                <a:cs typeface="Gisha" panose="020B0502040204020203" pitchFamily="34" charset="-79"/>
              </a:rPr>
              <a:t>robot</a:t>
            </a:r>
            <a:r>
              <a:rPr lang="he-IL" sz="3200" dirty="0" smtClean="0">
                <a:latin typeface="Gisha" panose="020B0502040204020203" pitchFamily="34" charset="-79"/>
                <a:cs typeface="Gisha" panose="020B0502040204020203" pitchFamily="34" charset="-79"/>
              </a:rPr>
              <a:t>						</a:t>
            </a:r>
            <a:r>
              <a:rPr lang="en-US" sz="3200" smtClean="0">
                <a:latin typeface="Gisha" panose="020B0502040204020203" pitchFamily="34" charset="-79"/>
                <a:cs typeface="Gisha" panose="020B0502040204020203" pitchFamily="34" charset="-79"/>
              </a:rPr>
              <a:t>	</a:t>
            </a:r>
            <a:r>
              <a:rPr lang="he-IL" sz="3200" smtClean="0">
                <a:latin typeface="Gisha" panose="020B0502040204020203" pitchFamily="34" charset="-79"/>
                <a:cs typeface="Gisha" panose="020B0502040204020203" pitchFamily="34" charset="-79"/>
              </a:rPr>
              <a:t>5</a:t>
            </a:r>
            <a:r>
              <a:rPr lang="he-IL" sz="3200" dirty="0" smtClean="0">
                <a:latin typeface="Gisha" panose="020B0502040204020203" pitchFamily="34" charset="-79"/>
                <a:cs typeface="Gisha" panose="020B0502040204020203" pitchFamily="34" charset="-79"/>
              </a:rPr>
              <a:t>. </a:t>
            </a:r>
            <a:r>
              <a:rPr lang="en-US" sz="3200" dirty="0" smtClean="0">
                <a:latin typeface="Gisha" panose="020B0502040204020203" pitchFamily="34" charset="-79"/>
                <a:cs typeface="Gisha" panose="020B0502040204020203" pitchFamily="34" charset="-79"/>
              </a:rPr>
              <a:t>Python</a:t>
            </a:r>
          </a:p>
          <a:p>
            <a:pPr marL="514350" indent="-514350" algn="r" rtl="1">
              <a:lnSpc>
                <a:spcPct val="200000"/>
              </a:lnSpc>
              <a:buAutoNum type="arabicPeriod"/>
            </a:pPr>
            <a:r>
              <a:rPr lang="en-US" sz="3200" dirty="0" smtClean="0">
                <a:latin typeface="Gisha" panose="020B0502040204020203" pitchFamily="34" charset="-79"/>
                <a:cs typeface="Gisha" panose="020B0502040204020203" pitchFamily="34" charset="-79"/>
              </a:rPr>
              <a:t>Raspberry pi 4</a:t>
            </a:r>
            <a:r>
              <a:rPr lang="he-IL" sz="3200" dirty="0" smtClean="0">
                <a:latin typeface="Gisha" panose="020B0502040204020203" pitchFamily="34" charset="-79"/>
                <a:cs typeface="Gisha" panose="020B0502040204020203" pitchFamily="34" charset="-79"/>
              </a:rPr>
              <a:t>					</a:t>
            </a:r>
            <a:r>
              <a:rPr lang="en-US" sz="3200" dirty="0" smtClean="0">
                <a:latin typeface="Gisha" panose="020B0502040204020203" pitchFamily="34" charset="-79"/>
                <a:cs typeface="Gisha" panose="020B0502040204020203" pitchFamily="34" charset="-79"/>
              </a:rPr>
              <a:t>	</a:t>
            </a:r>
            <a:r>
              <a:rPr lang="he-IL" sz="3200" dirty="0" smtClean="0">
                <a:latin typeface="Gisha" panose="020B0502040204020203" pitchFamily="34" charset="-79"/>
                <a:cs typeface="Gisha" panose="020B0502040204020203" pitchFamily="34" charset="-79"/>
              </a:rPr>
              <a:t>6</a:t>
            </a:r>
            <a:r>
              <a:rPr lang="he-IL" sz="3200" dirty="0" smtClean="0">
                <a:latin typeface="Gisha" panose="020B0502040204020203" pitchFamily="34" charset="-79"/>
                <a:cs typeface="Gisha" panose="020B0502040204020203" pitchFamily="34" charset="-79"/>
              </a:rPr>
              <a:t>. </a:t>
            </a:r>
            <a:r>
              <a:rPr lang="en-US" sz="3200" dirty="0" err="1" smtClean="0">
                <a:latin typeface="Gisha" panose="020B0502040204020203" pitchFamily="34" charset="-79"/>
                <a:cs typeface="Gisha" panose="020B0502040204020203" pitchFamily="34" charset="-79"/>
              </a:rPr>
              <a:t>OpenCv</a:t>
            </a:r>
            <a:endParaRPr lang="en-US" sz="3200" dirty="0" smtClean="0">
              <a:latin typeface="Gisha" panose="020B0502040204020203" pitchFamily="34" charset="-79"/>
              <a:cs typeface="Gisha" panose="020B0502040204020203" pitchFamily="34" charset="-79"/>
            </a:endParaRPr>
          </a:p>
          <a:p>
            <a:pPr marL="514350" indent="-514350" algn="r" rtl="1">
              <a:lnSpc>
                <a:spcPct val="200000"/>
              </a:lnSpc>
              <a:buAutoNum type="arabicPeriod"/>
            </a:pPr>
            <a:r>
              <a:rPr lang="en-US" sz="3200" dirty="0" smtClean="0">
                <a:latin typeface="Gisha" panose="020B0502040204020203" pitchFamily="34" charset="-79"/>
                <a:cs typeface="Gisha" panose="020B0502040204020203" pitchFamily="34" charset="-79"/>
              </a:rPr>
              <a:t>Webcam</a:t>
            </a:r>
            <a:r>
              <a:rPr lang="he-IL" sz="3200" dirty="0" smtClean="0">
                <a:latin typeface="Gisha" panose="020B0502040204020203" pitchFamily="34" charset="-79"/>
                <a:cs typeface="Gisha" panose="020B0502040204020203" pitchFamily="34" charset="-79"/>
              </a:rPr>
              <a:t>						</a:t>
            </a:r>
            <a:r>
              <a:rPr lang="en-US" sz="3200" dirty="0" smtClean="0">
                <a:latin typeface="Gisha" panose="020B0502040204020203" pitchFamily="34" charset="-79"/>
                <a:cs typeface="Gisha" panose="020B0502040204020203" pitchFamily="34" charset="-79"/>
              </a:rPr>
              <a:t>		</a:t>
            </a:r>
            <a:r>
              <a:rPr lang="he-IL" sz="3200" dirty="0" smtClean="0">
                <a:latin typeface="Gisha" panose="020B0502040204020203" pitchFamily="34" charset="-79"/>
                <a:cs typeface="Gisha" panose="020B0502040204020203" pitchFamily="34" charset="-79"/>
              </a:rPr>
              <a:t>7. </a:t>
            </a:r>
            <a:r>
              <a:rPr lang="en-US" sz="3200" dirty="0" smtClean="0">
                <a:latin typeface="Gisha" panose="020B0502040204020203" pitchFamily="34" charset="-79"/>
                <a:cs typeface="Gisha" panose="020B0502040204020203" pitchFamily="34" charset="-79"/>
              </a:rPr>
              <a:t>Face </a:t>
            </a:r>
            <a:r>
              <a:rPr lang="en-US" sz="3200" dirty="0" smtClean="0">
                <a:latin typeface="Gisha" panose="020B0502040204020203" pitchFamily="34" charset="-79"/>
                <a:cs typeface="Gisha" panose="020B0502040204020203" pitchFamily="34" charset="-79"/>
              </a:rPr>
              <a:t>recognition </a:t>
            </a:r>
            <a:r>
              <a:rPr lang="en-US" sz="3200" dirty="0" smtClean="0"/>
              <a:t>module</a:t>
            </a:r>
            <a:endParaRPr lang="en-US" sz="3200" dirty="0" smtClean="0">
              <a:latin typeface="Gisha" panose="020B0502040204020203" pitchFamily="34" charset="-79"/>
              <a:cs typeface="Gisha" panose="020B0502040204020203" pitchFamily="34" charset="-79"/>
            </a:endParaRPr>
          </a:p>
          <a:p>
            <a:pPr marL="514350" indent="-514350" algn="r" rtl="1">
              <a:lnSpc>
                <a:spcPct val="200000"/>
              </a:lnSpc>
              <a:buAutoNum type="arabicPeriod"/>
            </a:pPr>
            <a:r>
              <a:rPr lang="en-US" sz="3200" dirty="0" smtClean="0">
                <a:latin typeface="Gisha" panose="020B0502040204020203" pitchFamily="34" charset="-79"/>
                <a:cs typeface="Gisha" panose="020B0502040204020203" pitchFamily="34" charset="-79"/>
              </a:rPr>
              <a:t>P</a:t>
            </a:r>
            <a:r>
              <a:rPr lang="en-US" sz="3200" dirty="0" smtClean="0">
                <a:solidFill>
                  <a:srgbClr val="FF0000"/>
                </a:solidFill>
                <a:latin typeface="Gisha" panose="020B0502040204020203" pitchFamily="34" charset="-79"/>
                <a:cs typeface="Gisha" panose="020B0502040204020203" pitchFamily="34" charset="-79"/>
              </a:rPr>
              <a:t>C</a:t>
            </a:r>
            <a:endParaRPr lang="en-US" sz="3200" dirty="0" smtClean="0">
              <a:solidFill>
                <a:srgbClr val="FF0000"/>
              </a:solidFill>
              <a:latin typeface="Gisha" panose="020B0502040204020203" pitchFamily="34" charset="-79"/>
              <a:cs typeface="Gisha" panose="020B0502040204020203" pitchFamily="34" charset="-79"/>
            </a:endParaRPr>
          </a:p>
          <a:p>
            <a:pPr marL="514350" indent="-514350" algn="r" rtl="1">
              <a:lnSpc>
                <a:spcPct val="200000"/>
              </a:lnSpc>
              <a:buAutoNum type="arabicPeriod"/>
            </a:pPr>
            <a:r>
              <a:rPr lang="en-US" sz="3200" dirty="0" smtClean="0">
                <a:latin typeface="Gisha" panose="020B0502040204020203" pitchFamily="34" charset="-79"/>
                <a:cs typeface="Gisha" panose="020B0502040204020203" pitchFamily="34" charset="-79"/>
              </a:rPr>
              <a:t>Router</a:t>
            </a:r>
          </a:p>
          <a:p>
            <a:pPr marL="457200" indent="-457200" algn="r" rtl="1">
              <a:lnSpc>
                <a:spcPct val="200000"/>
              </a:lnSpc>
              <a:buFont typeface="Arial" panose="020B0604020202020204" pitchFamily="34" charset="0"/>
              <a:buChar char="•"/>
            </a:pPr>
            <a:endParaRPr lang="en-US" sz="3200" dirty="0">
              <a:latin typeface="Gisha" panose="020B0502040204020203" pitchFamily="34" charset="-79"/>
              <a:cs typeface="Gisha" panose="020B0502040204020203" pitchFamily="34" charset="-79"/>
            </a:endParaRPr>
          </a:p>
        </p:txBody>
      </p:sp>
      <p:sp>
        <p:nvSpPr>
          <p:cNvPr id="74" name="Rectangle 73"/>
          <p:cNvSpPr/>
          <p:nvPr/>
        </p:nvSpPr>
        <p:spPr>
          <a:xfrm>
            <a:off x="12682174" y="25501832"/>
            <a:ext cx="11161619" cy="1071325"/>
          </a:xfrm>
          <a:prstGeom prst="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he-IL" sz="4800" b="1" dirty="0">
                <a:solidFill>
                  <a:srgbClr val="FF0000"/>
                </a:solidFill>
              </a:rPr>
              <a:t>משאבים (כלים) בשימוש </a:t>
            </a:r>
            <a:r>
              <a:rPr lang="he-IL" sz="4800" b="1" dirty="0">
                <a:solidFill>
                  <a:schemeClr val="bg1"/>
                </a:solidFill>
              </a:rPr>
              <a:t>- חומרה </a:t>
            </a:r>
            <a:r>
              <a:rPr lang="he-IL" sz="4800" b="1" dirty="0" smtClean="0">
                <a:solidFill>
                  <a:schemeClr val="bg1"/>
                </a:solidFill>
              </a:rPr>
              <a:t>ותוכנה</a:t>
            </a:r>
            <a:endParaRPr lang="he-IL" sz="4800" b="1" dirty="0">
              <a:solidFill>
                <a:schemeClr val="bg1"/>
              </a:solidFill>
            </a:endParaRPr>
          </a:p>
        </p:txBody>
      </p:sp>
      <p:pic>
        <p:nvPicPr>
          <p:cNvPr id="2" name="Picture 1"/>
          <p:cNvPicPr>
            <a:picLocks noChangeAspect="1"/>
          </p:cNvPicPr>
          <p:nvPr/>
        </p:nvPicPr>
        <p:blipFill rotWithShape="1">
          <a:blip r:embed="rId4">
            <a:extLst>
              <a:ext uri="{28A0092B-C50C-407E-A947-70E740481C1C}">
                <a14:useLocalDpi xmlns:a14="http://schemas.microsoft.com/office/drawing/2010/main" val="0"/>
              </a:ext>
            </a:extLst>
          </a:blip>
          <a:srcRect l="256" t="21433" r="21525" b="178"/>
          <a:stretch/>
        </p:blipFill>
        <p:spPr>
          <a:xfrm>
            <a:off x="1982706" y="5035790"/>
            <a:ext cx="8743950" cy="6572250"/>
          </a:xfrm>
          <a:prstGeom prst="rect">
            <a:avLst/>
          </a:prstGeom>
        </p:spPr>
      </p:pic>
      <p:pic>
        <p:nvPicPr>
          <p:cNvPr id="20" name="Picture 19"/>
          <p:cNvPicPr>
            <a:picLocks noChangeAspect="1"/>
          </p:cNvPicPr>
          <p:nvPr/>
        </p:nvPicPr>
        <p:blipFill rotWithShape="1">
          <a:blip r:embed="rId5" cstate="print">
            <a:extLst>
              <a:ext uri="{28A0092B-C50C-407E-A947-70E740481C1C}">
                <a14:useLocalDpi xmlns:a14="http://schemas.microsoft.com/office/drawing/2010/main" val="0"/>
              </a:ext>
            </a:extLst>
          </a:blip>
          <a:srcRect l="28075" t="131" r="-193" b="20563"/>
          <a:stretch/>
        </p:blipFill>
        <p:spPr>
          <a:xfrm rot="5400000">
            <a:off x="10422278" y="5611682"/>
            <a:ext cx="6572251" cy="5420470"/>
          </a:xfrm>
          <a:prstGeom prst="rect">
            <a:avLst/>
          </a:prstGeom>
        </p:spPr>
      </p:pic>
      <p:sp>
        <p:nvSpPr>
          <p:cNvPr id="77" name="Left Arrow 76"/>
          <p:cNvSpPr/>
          <p:nvPr/>
        </p:nvSpPr>
        <p:spPr>
          <a:xfrm>
            <a:off x="18356147" y="31355289"/>
            <a:ext cx="4679950" cy="2728913"/>
          </a:xfrm>
          <a:prstGeom prst="leftArrow">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r>
              <a:rPr lang="he-IL" sz="5400" b="1" dirty="0">
                <a:solidFill>
                  <a:schemeClr val="bg1"/>
                </a:solidFill>
              </a:rPr>
              <a:t>קישור לסרטון</a:t>
            </a:r>
          </a:p>
        </p:txBody>
      </p:sp>
      <p:pic>
        <p:nvPicPr>
          <p:cNvPr id="26" name="Picture 25"/>
          <p:cNvPicPr>
            <a:picLocks noChangeAspect="1"/>
          </p:cNvPicPr>
          <p:nvPr/>
        </p:nvPicPr>
        <p:blipFill rotWithShape="1">
          <a:blip r:embed="rId6">
            <a:extLst>
              <a:ext uri="{28A0092B-C50C-407E-A947-70E740481C1C}">
                <a14:useLocalDpi xmlns:a14="http://schemas.microsoft.com/office/drawing/2010/main" val="0"/>
              </a:ext>
            </a:extLst>
          </a:blip>
          <a:srcRect l="38806" t="33966" r="35131" b="32488"/>
          <a:stretch/>
        </p:blipFill>
        <p:spPr>
          <a:xfrm>
            <a:off x="16638224" y="5035790"/>
            <a:ext cx="6582894" cy="6572250"/>
          </a:xfrm>
          <a:prstGeom prst="rect">
            <a:avLst/>
          </a:prstGeom>
        </p:spPr>
      </p:pic>
      <p:grpSp>
        <p:nvGrpSpPr>
          <p:cNvPr id="63" name="קבוצה 4">
            <a:extLst>
              <a:ext uri="{FF2B5EF4-FFF2-40B4-BE49-F238E27FC236}">
                <a16:creationId xmlns:a16="http://schemas.microsoft.com/office/drawing/2014/main" id="{2587BDA3-90BC-4C4E-9787-CA33D93EF339}"/>
              </a:ext>
            </a:extLst>
          </p:cNvPr>
          <p:cNvGrpSpPr/>
          <p:nvPr/>
        </p:nvGrpSpPr>
        <p:grpSpPr>
          <a:xfrm>
            <a:off x="1557716" y="21252904"/>
            <a:ext cx="3686217" cy="2271458"/>
            <a:chOff x="3117172" y="4573815"/>
            <a:chExt cx="2339084" cy="1970017"/>
          </a:xfrm>
        </p:grpSpPr>
        <p:pic>
          <p:nvPicPr>
            <p:cNvPr id="75" name="Picture 74">
              <a:extLst>
                <a:ext uri="{FF2B5EF4-FFF2-40B4-BE49-F238E27FC236}">
                  <a16:creationId xmlns:a16="http://schemas.microsoft.com/office/drawing/2014/main" id="{6EBE2D2A-9BB0-4EB5-94D5-CFB02249817D}"/>
                </a:ext>
              </a:extLst>
            </p:cNvPr>
            <p:cNvPicPr>
              <a:picLocks noChangeAspect="1"/>
            </p:cNvPicPr>
            <p:nvPr/>
          </p:nvPicPr>
          <p:blipFill>
            <a:blip r:embed="rId7">
              <a:extLst>
                <a:ext uri="{28A0092B-C50C-407E-A947-70E740481C1C}">
                  <a14:useLocalDpi xmlns:a14="http://schemas.microsoft.com/office/drawing/2010/main"/>
                </a:ext>
              </a:extLst>
            </a:blip>
            <a:stretch>
              <a:fillRect/>
            </a:stretch>
          </p:blipFill>
          <p:spPr>
            <a:xfrm>
              <a:off x="3117172" y="4573815"/>
              <a:ext cx="2339084" cy="1970017"/>
            </a:xfrm>
            <a:prstGeom prst="rect">
              <a:avLst/>
            </a:prstGeom>
          </p:spPr>
        </p:pic>
        <p:pic>
          <p:nvPicPr>
            <p:cNvPr id="76" name="Picture 2" descr="Desktop - Network Encyclopedia">
              <a:extLst>
                <a:ext uri="{FF2B5EF4-FFF2-40B4-BE49-F238E27FC236}">
                  <a16:creationId xmlns:a16="http://schemas.microsoft.com/office/drawing/2014/main" id="{3A0CC752-71C4-417E-836E-81D2FE54F552}"/>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177557" y="4573815"/>
              <a:ext cx="2278699" cy="1260075"/>
            </a:xfrm>
            <a:prstGeom prst="rect">
              <a:avLst/>
            </a:prstGeom>
            <a:noFill/>
            <a:extLst>
              <a:ext uri="{909E8E84-426E-40DD-AFC4-6F175D3DCCD1}">
                <a14:hiddenFill xmlns:a14="http://schemas.microsoft.com/office/drawing/2010/main">
                  <a:solidFill>
                    <a:srgbClr val="FFFFFF"/>
                  </a:solidFill>
                </a14:hiddenFill>
              </a:ext>
            </a:extLst>
          </p:spPr>
        </p:pic>
      </p:grpSp>
      <p:pic>
        <p:nvPicPr>
          <p:cNvPr id="78" name="Picture 4" descr="Raspberry Pi Compute Module 4 - SparkFun | Mouser">
            <a:extLst>
              <a:ext uri="{FF2B5EF4-FFF2-40B4-BE49-F238E27FC236}">
                <a16:creationId xmlns:a16="http://schemas.microsoft.com/office/drawing/2014/main" id="{D49AA098-C4F7-4374-A262-DD91EF56A937}"/>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5054" t="12613" r="15575" b="15482"/>
          <a:stretch/>
        </p:blipFill>
        <p:spPr bwMode="auto">
          <a:xfrm>
            <a:off x="5610214" y="18864833"/>
            <a:ext cx="2741297" cy="2064771"/>
          </a:xfrm>
          <a:prstGeom prst="rect">
            <a:avLst/>
          </a:prstGeom>
          <a:noFill/>
          <a:extLst>
            <a:ext uri="{909E8E84-426E-40DD-AFC4-6F175D3DCCD1}">
              <a14:hiddenFill xmlns:a14="http://schemas.microsoft.com/office/drawing/2010/main">
                <a:solidFill>
                  <a:srgbClr val="FFFFFF"/>
                </a:solidFill>
              </a14:hiddenFill>
            </a:ext>
          </a:extLst>
        </p:spPr>
      </p:pic>
      <p:pic>
        <p:nvPicPr>
          <p:cNvPr id="79" name="Picture 12" descr="Cam, camera, internet, online, web icon - Download on Iconfinder">
            <a:extLst>
              <a:ext uri="{FF2B5EF4-FFF2-40B4-BE49-F238E27FC236}">
                <a16:creationId xmlns:a16="http://schemas.microsoft.com/office/drawing/2014/main" id="{02115BD8-140D-4B57-9ED4-AA202651F539}"/>
              </a:ext>
            </a:extLst>
          </p:cNvPr>
          <p:cNvPicPr>
            <a:picLocks noChangeAspect="1" noChangeArrowheads="1"/>
          </p:cNvPicPr>
          <p:nvPr/>
        </p:nvPicPr>
        <p:blipFill>
          <a:blip r:embed="rId10" cstate="hqprint">
            <a:extLst>
              <a:ext uri="{28A0092B-C50C-407E-A947-70E740481C1C}">
                <a14:useLocalDpi xmlns:a14="http://schemas.microsoft.com/office/drawing/2010/main" val="0"/>
              </a:ext>
            </a:extLst>
          </a:blip>
          <a:srcRect/>
          <a:stretch>
            <a:fillRect/>
          </a:stretch>
        </p:blipFill>
        <p:spPr bwMode="auto">
          <a:xfrm>
            <a:off x="10317492" y="18010226"/>
            <a:ext cx="1601770" cy="1601770"/>
          </a:xfrm>
          <a:prstGeom prst="rect">
            <a:avLst/>
          </a:prstGeom>
          <a:noFill/>
          <a:extLst>
            <a:ext uri="{909E8E84-426E-40DD-AFC4-6F175D3DCCD1}">
              <a14:hiddenFill xmlns:a14="http://schemas.microsoft.com/office/drawing/2010/main">
                <a:solidFill>
                  <a:srgbClr val="FFFFFF"/>
                </a:solidFill>
              </a14:hiddenFill>
            </a:ext>
          </a:extLst>
        </p:spPr>
      </p:pic>
      <p:cxnSp>
        <p:nvCxnSpPr>
          <p:cNvPr id="80" name="מחבר חץ ישר 9">
            <a:extLst>
              <a:ext uri="{FF2B5EF4-FFF2-40B4-BE49-F238E27FC236}">
                <a16:creationId xmlns:a16="http://schemas.microsoft.com/office/drawing/2014/main" id="{4CBBED09-1499-46AA-949B-9CBAEA22F746}"/>
              </a:ext>
            </a:extLst>
          </p:cNvPr>
          <p:cNvCxnSpPr>
            <a:cxnSpLocks/>
            <a:stCxn id="79" idx="1"/>
          </p:cNvCxnSpPr>
          <p:nvPr/>
        </p:nvCxnSpPr>
        <p:spPr>
          <a:xfrm flipH="1">
            <a:off x="8495953" y="18811111"/>
            <a:ext cx="1821539" cy="65905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TextBox 15">
            <a:extLst>
              <a:ext uri="{FF2B5EF4-FFF2-40B4-BE49-F238E27FC236}">
                <a16:creationId xmlns:a16="http://schemas.microsoft.com/office/drawing/2014/main" id="{D234E224-7C71-48F7-9549-556C101A88A7}"/>
              </a:ext>
            </a:extLst>
          </p:cNvPr>
          <p:cNvSpPr txBox="1"/>
          <p:nvPr/>
        </p:nvSpPr>
        <p:spPr>
          <a:xfrm>
            <a:off x="8571315" y="18395066"/>
            <a:ext cx="3061600" cy="584775"/>
          </a:xfrm>
          <a:prstGeom prst="rect">
            <a:avLst/>
          </a:prstGeom>
          <a:noFill/>
        </p:spPr>
        <p:txBody>
          <a:bodyPr wrap="square" rtlCol="0">
            <a:spAutoFit/>
          </a:bodyPr>
          <a:lstStyle/>
          <a:p>
            <a:pPr defTabSz="896035"/>
            <a:r>
              <a:rPr lang="en-US" sz="3200" dirty="0">
                <a:latin typeface="Tahoma" panose="020B0604030504040204" pitchFamily="34" charset="0"/>
                <a:ea typeface="Tahoma" panose="020B0604030504040204" pitchFamily="34" charset="0"/>
                <a:cs typeface="Narkisim" panose="020E0502050101010101" pitchFamily="34" charset="-79"/>
              </a:rPr>
              <a:t>Cable</a:t>
            </a:r>
            <a:endParaRPr lang="ru-RU" sz="1200" dirty="0">
              <a:latin typeface="Tahoma" panose="020B0604030504040204" pitchFamily="34" charset="0"/>
              <a:ea typeface="Tahoma" panose="020B0604030504040204" pitchFamily="34" charset="0"/>
              <a:cs typeface="Narkisim" panose="020E0502050101010101" pitchFamily="34" charset="-79"/>
            </a:endParaRPr>
          </a:p>
        </p:txBody>
      </p:sp>
      <p:sp>
        <p:nvSpPr>
          <p:cNvPr id="83" name="TextBox 15">
            <a:extLst>
              <a:ext uri="{FF2B5EF4-FFF2-40B4-BE49-F238E27FC236}">
                <a16:creationId xmlns:a16="http://schemas.microsoft.com/office/drawing/2014/main" id="{16B9A8E0-5D33-4262-8A4D-F3F8B5BA5DB4}"/>
              </a:ext>
            </a:extLst>
          </p:cNvPr>
          <p:cNvSpPr txBox="1"/>
          <p:nvPr/>
        </p:nvSpPr>
        <p:spPr>
          <a:xfrm>
            <a:off x="3557876" y="20059119"/>
            <a:ext cx="2582395" cy="584775"/>
          </a:xfrm>
          <a:prstGeom prst="rect">
            <a:avLst/>
          </a:prstGeom>
          <a:noFill/>
        </p:spPr>
        <p:txBody>
          <a:bodyPr wrap="square" rtlCol="0">
            <a:spAutoFit/>
          </a:bodyPr>
          <a:lstStyle/>
          <a:p>
            <a:pPr defTabSz="896035"/>
            <a:r>
              <a:rPr lang="en-US" sz="3200" dirty="0">
                <a:latin typeface="Tahoma" panose="020B0604030504040204" pitchFamily="34" charset="0"/>
                <a:ea typeface="Tahoma" panose="020B0604030504040204" pitchFamily="34" charset="0"/>
                <a:cs typeface="Narkisim" panose="020E0502050101010101" pitchFamily="34" charset="-79"/>
              </a:rPr>
              <a:t>Wi-Fi</a:t>
            </a:r>
            <a:endParaRPr lang="ru-RU" sz="3200" dirty="0">
              <a:latin typeface="Tahoma" panose="020B0604030504040204" pitchFamily="34" charset="0"/>
              <a:ea typeface="Tahoma" panose="020B0604030504040204" pitchFamily="34" charset="0"/>
              <a:cs typeface="Narkisim" panose="020E0502050101010101" pitchFamily="34" charset="-79"/>
            </a:endParaRPr>
          </a:p>
        </p:txBody>
      </p:sp>
      <p:sp>
        <p:nvSpPr>
          <p:cNvPr id="88" name="Rectangle 87"/>
          <p:cNvSpPr/>
          <p:nvPr/>
        </p:nvSpPr>
        <p:spPr>
          <a:xfrm>
            <a:off x="10073794" y="21696735"/>
            <a:ext cx="845478" cy="584775"/>
          </a:xfrm>
          <a:prstGeom prst="rect">
            <a:avLst/>
          </a:prstGeom>
        </p:spPr>
        <p:txBody>
          <a:bodyPr wrap="square">
            <a:spAutoFit/>
          </a:bodyPr>
          <a:lstStyle/>
          <a:p>
            <a:r>
              <a:rPr lang="en-US" sz="3200" dirty="0" smtClean="0">
                <a:latin typeface="Tahoma" panose="020B0604030504040204" pitchFamily="34" charset="0"/>
                <a:ea typeface="Tahoma" panose="020B0604030504040204" pitchFamily="34" charset="0"/>
                <a:cs typeface="Tahoma" panose="020B0604030504040204" pitchFamily="34" charset="0"/>
              </a:rPr>
              <a:t>1</a:t>
            </a:r>
            <a:endParaRPr lang="en-US" sz="3200" dirty="0"/>
          </a:p>
        </p:txBody>
      </p:sp>
      <p:pic>
        <p:nvPicPr>
          <p:cNvPr id="91" name="תמונה 6">
            <a:extLst>
              <a:ext uri="{FF2B5EF4-FFF2-40B4-BE49-F238E27FC236}">
                <a16:creationId xmlns:a16="http://schemas.microsoft.com/office/drawing/2014/main" id="{514C32B4-3132-4942-9C89-079920C231DD}"/>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64334" y="16795364"/>
            <a:ext cx="2848187" cy="2848187"/>
          </a:xfrm>
          <a:prstGeom prst="rect">
            <a:avLst/>
          </a:prstGeom>
        </p:spPr>
      </p:pic>
      <p:pic>
        <p:nvPicPr>
          <p:cNvPr id="92" name="תמונה 7" descr="תמונה שמכילה אוטומט, צעצוע, בובה&#10;&#10;התיאור נוצר באופן אוטומטי">
            <a:extLst>
              <a:ext uri="{FF2B5EF4-FFF2-40B4-BE49-F238E27FC236}">
                <a16:creationId xmlns:a16="http://schemas.microsoft.com/office/drawing/2014/main" id="{6F74F9FA-A343-484E-9FDB-89BCC1BB5C7E}"/>
              </a:ext>
            </a:extLst>
          </p:cNvPr>
          <p:cNvPicPr>
            <a:picLocks noChangeAspect="1"/>
          </p:cNvPicPr>
          <p:nvPr/>
        </p:nvPicPr>
        <p:blipFill>
          <a:blip r:embed="rId12" cstate="hqprint">
            <a:extLst>
              <a:ext uri="{28A0092B-C50C-407E-A947-70E740481C1C}">
                <a14:useLocalDpi xmlns:a14="http://schemas.microsoft.com/office/drawing/2010/main" val="0"/>
              </a:ext>
            </a:extLst>
          </a:blip>
          <a:stretch>
            <a:fillRect/>
          </a:stretch>
        </p:blipFill>
        <p:spPr>
          <a:xfrm>
            <a:off x="9571262" y="18958341"/>
            <a:ext cx="3125977" cy="4481689"/>
          </a:xfrm>
          <a:prstGeom prst="rect">
            <a:avLst/>
          </a:prstGeom>
        </p:spPr>
      </p:pic>
      <p:cxnSp>
        <p:nvCxnSpPr>
          <p:cNvPr id="93" name="מחבר חץ ישר 9">
            <a:extLst>
              <a:ext uri="{FF2B5EF4-FFF2-40B4-BE49-F238E27FC236}">
                <a16:creationId xmlns:a16="http://schemas.microsoft.com/office/drawing/2014/main" id="{4CBBED09-1499-46AA-949B-9CBAEA22F746}"/>
              </a:ext>
            </a:extLst>
          </p:cNvPr>
          <p:cNvCxnSpPr>
            <a:cxnSpLocks/>
          </p:cNvCxnSpPr>
          <p:nvPr/>
        </p:nvCxnSpPr>
        <p:spPr>
          <a:xfrm flipV="1">
            <a:off x="5283123" y="22236061"/>
            <a:ext cx="5425477" cy="12685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מחבר חץ ישר 9">
            <a:extLst>
              <a:ext uri="{FF2B5EF4-FFF2-40B4-BE49-F238E27FC236}">
                <a16:creationId xmlns:a16="http://schemas.microsoft.com/office/drawing/2014/main" id="{4CBBED09-1499-46AA-949B-9CBAEA22F746}"/>
              </a:ext>
            </a:extLst>
          </p:cNvPr>
          <p:cNvCxnSpPr>
            <a:cxnSpLocks/>
          </p:cNvCxnSpPr>
          <p:nvPr/>
        </p:nvCxnSpPr>
        <p:spPr>
          <a:xfrm flipH="1">
            <a:off x="3251200" y="20065989"/>
            <a:ext cx="2277062" cy="113319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5" name="Rectangle 94"/>
          <p:cNvSpPr/>
          <p:nvPr/>
        </p:nvSpPr>
        <p:spPr>
          <a:xfrm>
            <a:off x="6511934" y="18297347"/>
            <a:ext cx="845478" cy="584775"/>
          </a:xfrm>
          <a:prstGeom prst="rect">
            <a:avLst/>
          </a:prstGeom>
        </p:spPr>
        <p:txBody>
          <a:bodyPr wrap="square">
            <a:spAutoFit/>
          </a:bodyPr>
          <a:lstStyle/>
          <a:p>
            <a:r>
              <a:rPr lang="en-US" sz="3200" dirty="0" smtClean="0">
                <a:latin typeface="Tahoma" panose="020B0604030504040204" pitchFamily="34" charset="0"/>
                <a:ea typeface="Tahoma" panose="020B0604030504040204" pitchFamily="34" charset="0"/>
                <a:cs typeface="Tahoma" panose="020B0604030504040204" pitchFamily="34" charset="0"/>
              </a:rPr>
              <a:t>2</a:t>
            </a:r>
            <a:endParaRPr lang="en-US" sz="3200" dirty="0"/>
          </a:p>
        </p:txBody>
      </p:sp>
      <p:sp>
        <p:nvSpPr>
          <p:cNvPr id="100" name="Rectangle 99"/>
          <p:cNvSpPr/>
          <p:nvPr/>
        </p:nvSpPr>
        <p:spPr>
          <a:xfrm>
            <a:off x="10330504" y="17854462"/>
            <a:ext cx="845478" cy="584775"/>
          </a:xfrm>
          <a:prstGeom prst="rect">
            <a:avLst/>
          </a:prstGeom>
        </p:spPr>
        <p:txBody>
          <a:bodyPr wrap="square">
            <a:spAutoFit/>
          </a:bodyPr>
          <a:lstStyle/>
          <a:p>
            <a:r>
              <a:rPr lang="en-US" sz="3200" dirty="0" smtClean="0">
                <a:latin typeface="Tahoma" panose="020B0604030504040204" pitchFamily="34" charset="0"/>
                <a:ea typeface="Tahoma" panose="020B0604030504040204" pitchFamily="34" charset="0"/>
                <a:cs typeface="Tahoma" panose="020B0604030504040204" pitchFamily="34" charset="0"/>
              </a:rPr>
              <a:t>3</a:t>
            </a:r>
            <a:endParaRPr lang="en-US" sz="3200" dirty="0"/>
          </a:p>
        </p:txBody>
      </p:sp>
      <p:sp>
        <p:nvSpPr>
          <p:cNvPr id="101" name="Rectangle 100"/>
          <p:cNvSpPr/>
          <p:nvPr/>
        </p:nvSpPr>
        <p:spPr>
          <a:xfrm>
            <a:off x="2197529" y="20731916"/>
            <a:ext cx="845478" cy="584775"/>
          </a:xfrm>
          <a:prstGeom prst="rect">
            <a:avLst/>
          </a:prstGeom>
        </p:spPr>
        <p:txBody>
          <a:bodyPr wrap="square">
            <a:spAutoFit/>
          </a:bodyPr>
          <a:lstStyle/>
          <a:p>
            <a:r>
              <a:rPr lang="en-US" sz="3200" dirty="0">
                <a:latin typeface="Tahoma" panose="020B0604030504040204" pitchFamily="34" charset="0"/>
                <a:ea typeface="Tahoma" panose="020B0604030504040204" pitchFamily="34" charset="0"/>
                <a:cs typeface="Tahoma" panose="020B0604030504040204" pitchFamily="34" charset="0"/>
              </a:rPr>
              <a:t>4</a:t>
            </a:r>
            <a:endParaRPr lang="en-US" sz="3200" dirty="0"/>
          </a:p>
        </p:txBody>
      </p:sp>
      <p:sp>
        <p:nvSpPr>
          <p:cNvPr id="102" name="Rectangle 101"/>
          <p:cNvSpPr/>
          <p:nvPr/>
        </p:nvSpPr>
        <p:spPr>
          <a:xfrm>
            <a:off x="3042706" y="17661672"/>
            <a:ext cx="845478" cy="584775"/>
          </a:xfrm>
          <a:prstGeom prst="rect">
            <a:avLst/>
          </a:prstGeom>
        </p:spPr>
        <p:txBody>
          <a:bodyPr wrap="square">
            <a:spAutoFit/>
          </a:bodyPr>
          <a:lstStyle/>
          <a:p>
            <a:r>
              <a:rPr lang="en-US" sz="3200" dirty="0">
                <a:latin typeface="Tahoma" panose="020B0604030504040204" pitchFamily="34" charset="0"/>
                <a:ea typeface="Tahoma" panose="020B0604030504040204" pitchFamily="34" charset="0"/>
                <a:cs typeface="Tahoma" panose="020B0604030504040204" pitchFamily="34" charset="0"/>
              </a:rPr>
              <a:t>5</a:t>
            </a:r>
            <a:endParaRPr lang="en-US" sz="3200" dirty="0"/>
          </a:p>
        </p:txBody>
      </p:sp>
      <p:sp>
        <p:nvSpPr>
          <p:cNvPr id="103" name="TextBox 15">
            <a:extLst>
              <a:ext uri="{FF2B5EF4-FFF2-40B4-BE49-F238E27FC236}">
                <a16:creationId xmlns:a16="http://schemas.microsoft.com/office/drawing/2014/main" id="{16B9A8E0-5D33-4262-8A4D-F3F8B5BA5DB4}"/>
              </a:ext>
            </a:extLst>
          </p:cNvPr>
          <p:cNvSpPr txBox="1"/>
          <p:nvPr/>
        </p:nvSpPr>
        <p:spPr>
          <a:xfrm>
            <a:off x="6297604" y="21749265"/>
            <a:ext cx="2582395" cy="584775"/>
          </a:xfrm>
          <a:prstGeom prst="rect">
            <a:avLst/>
          </a:prstGeom>
          <a:noFill/>
        </p:spPr>
        <p:txBody>
          <a:bodyPr wrap="square" rtlCol="0">
            <a:spAutoFit/>
          </a:bodyPr>
          <a:lstStyle/>
          <a:p>
            <a:pPr defTabSz="896035"/>
            <a:r>
              <a:rPr lang="en-US" sz="3200" dirty="0">
                <a:latin typeface="Tahoma" panose="020B0604030504040204" pitchFamily="34" charset="0"/>
                <a:ea typeface="Tahoma" panose="020B0604030504040204" pitchFamily="34" charset="0"/>
                <a:cs typeface="Narkisim" panose="020E0502050101010101" pitchFamily="34" charset="-79"/>
              </a:rPr>
              <a:t>Wi-Fi</a:t>
            </a:r>
            <a:endParaRPr lang="ru-RU" sz="3200" dirty="0">
              <a:latin typeface="Tahoma" panose="020B0604030504040204" pitchFamily="34" charset="0"/>
              <a:ea typeface="Tahoma" panose="020B0604030504040204" pitchFamily="34" charset="0"/>
              <a:cs typeface="Narkisim" panose="020E0502050101010101" pitchFamily="34" charset="-79"/>
            </a:endParaRPr>
          </a:p>
        </p:txBody>
      </p:sp>
      <p:pic>
        <p:nvPicPr>
          <p:cNvPr id="118" name="Picture 1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4290879" y="31525386"/>
            <a:ext cx="3361930" cy="3361930"/>
          </a:xfrm>
          <a:prstGeom prst="rect">
            <a:avLst/>
          </a:prstGeom>
        </p:spPr>
      </p:pic>
    </p:spTree>
    <p:extLst>
      <p:ext uri="{BB962C8B-B14F-4D97-AF65-F5344CB8AC3E}">
        <p14:creationId xmlns:p14="http://schemas.microsoft.com/office/powerpoint/2010/main" val="13604581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3225</TotalTime>
  <Words>311</Words>
  <Application>Microsoft Office PowerPoint</Application>
  <PresentationFormat>Custom</PresentationFormat>
  <Paragraphs>29</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Gisha</vt:lpstr>
      <vt:lpstr>Narkisim</vt:lpstr>
      <vt:lpstr>Tahoma</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Dmitry Patashov</dc:creator>
  <cp:lastModifiedBy>Yakov Damatov</cp:lastModifiedBy>
  <cp:revision>68</cp:revision>
  <dcterms:created xsi:type="dcterms:W3CDTF">2019-01-27T10:54:29Z</dcterms:created>
  <dcterms:modified xsi:type="dcterms:W3CDTF">2021-10-27T04:42:09Z</dcterms:modified>
</cp:coreProperties>
</file>

<file path=docProps/thumbnail.jpeg>
</file>